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2" r:id="rId3"/>
    <p:sldId id="263" r:id="rId4"/>
    <p:sldId id="257" r:id="rId5"/>
    <p:sldId id="264" r:id="rId6"/>
    <p:sldId id="261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A982"/>
    <a:srgbClr val="C79F1A"/>
    <a:srgbClr val="F9E56C"/>
    <a:srgbClr val="F3D969"/>
    <a:srgbClr val="EBD191"/>
    <a:srgbClr val="95DAEF"/>
    <a:srgbClr val="70CDEA"/>
    <a:srgbClr val="F7CE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BE407E-2AA5-420B-9BFD-383D5E3E4CD3}" v="736" dt="2020-03-16T12:42:24.0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63" autoAdjust="0"/>
    <p:restoredTop sz="94660"/>
  </p:normalViewPr>
  <p:slideViewPr>
    <p:cSldViewPr snapToGrid="0">
      <p:cViewPr>
        <p:scale>
          <a:sx n="66" d="100"/>
          <a:sy n="66" d="100"/>
        </p:scale>
        <p:origin x="336" y="442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uttinun Gunnim" userId="2c717a5a9a607a4d" providerId="LiveId" clId="{E5BE407E-2AA5-420B-9BFD-383D5E3E4CD3}"/>
    <pc:docChg chg="undo custSel addSld delSld modSld sldOrd">
      <pc:chgData name="Wuttinun Gunnim" userId="2c717a5a9a607a4d" providerId="LiveId" clId="{E5BE407E-2AA5-420B-9BFD-383D5E3E4CD3}" dt="2020-03-16T12:43:08.149" v="2864" actId="1076"/>
      <pc:docMkLst>
        <pc:docMk/>
      </pc:docMkLst>
      <pc:sldChg chg="modAnim">
        <pc:chgData name="Wuttinun Gunnim" userId="2c717a5a9a607a4d" providerId="LiveId" clId="{E5BE407E-2AA5-420B-9BFD-383D5E3E4CD3}" dt="2020-03-16T09:44:44.352" v="5"/>
        <pc:sldMkLst>
          <pc:docMk/>
          <pc:sldMk cId="3454553403" sldId="257"/>
        </pc:sldMkLst>
      </pc:sldChg>
      <pc:sldChg chg="modAnim">
        <pc:chgData name="Wuttinun Gunnim" userId="2c717a5a9a607a4d" providerId="LiveId" clId="{E5BE407E-2AA5-420B-9BFD-383D5E3E4CD3}" dt="2020-03-16T09:44:29.533" v="4"/>
        <pc:sldMkLst>
          <pc:docMk/>
          <pc:sldMk cId="1881050041" sldId="258"/>
        </pc:sldMkLst>
      </pc:sldChg>
      <pc:sldChg chg="addSp delSp modSp mod">
        <pc:chgData name="Wuttinun Gunnim" userId="2c717a5a9a607a4d" providerId="LiveId" clId="{E5BE407E-2AA5-420B-9BFD-383D5E3E4CD3}" dt="2020-03-16T11:37:10.894" v="1036" actId="113"/>
        <pc:sldMkLst>
          <pc:docMk/>
          <pc:sldMk cId="4224469934" sldId="261"/>
        </pc:sldMkLst>
        <pc:spChg chg="mod">
          <ac:chgData name="Wuttinun Gunnim" userId="2c717a5a9a607a4d" providerId="LiveId" clId="{E5BE407E-2AA5-420B-9BFD-383D5E3E4CD3}" dt="2020-03-16T11:28:26.743" v="879" actId="1076"/>
          <ac:spMkLst>
            <pc:docMk/>
            <pc:sldMk cId="4224469934" sldId="261"/>
            <ac:spMk id="4" creationId="{6AADF5F8-AC61-4EE9-9665-F76EA022755A}"/>
          </ac:spMkLst>
        </pc:spChg>
        <pc:spChg chg="add mod">
          <ac:chgData name="Wuttinun Gunnim" userId="2c717a5a9a607a4d" providerId="LiveId" clId="{E5BE407E-2AA5-420B-9BFD-383D5E3E4CD3}" dt="2020-03-16T11:37:08.286" v="1035" actId="113"/>
          <ac:spMkLst>
            <pc:docMk/>
            <pc:sldMk cId="4224469934" sldId="261"/>
            <ac:spMk id="33" creationId="{AF76C7C5-F40A-4E3E-A355-BFFE25C96F2F}"/>
          </ac:spMkLst>
        </pc:spChg>
        <pc:spChg chg="add mod">
          <ac:chgData name="Wuttinun Gunnim" userId="2c717a5a9a607a4d" providerId="LiveId" clId="{E5BE407E-2AA5-420B-9BFD-383D5E3E4CD3}" dt="2020-03-16T11:28:17.186" v="876" actId="2085"/>
          <ac:spMkLst>
            <pc:docMk/>
            <pc:sldMk cId="4224469934" sldId="261"/>
            <ac:spMk id="34" creationId="{AD643368-43AB-4129-BA9D-5395AFFE0797}"/>
          </ac:spMkLst>
        </pc:spChg>
        <pc:spChg chg="add mod">
          <ac:chgData name="Wuttinun Gunnim" userId="2c717a5a9a607a4d" providerId="LiveId" clId="{E5BE407E-2AA5-420B-9BFD-383D5E3E4CD3}" dt="2020-03-16T11:37:10.894" v="1036" actId="113"/>
          <ac:spMkLst>
            <pc:docMk/>
            <pc:sldMk cId="4224469934" sldId="261"/>
            <ac:spMk id="35" creationId="{2D991C28-CA05-4DCC-B296-0D53C40E795A}"/>
          </ac:spMkLst>
        </pc:spChg>
        <pc:picChg chg="add del mod">
          <ac:chgData name="Wuttinun Gunnim" userId="2c717a5a9a607a4d" providerId="LiveId" clId="{E5BE407E-2AA5-420B-9BFD-383D5E3E4CD3}" dt="2020-03-16T11:19:00.358" v="743" actId="21"/>
          <ac:picMkLst>
            <pc:docMk/>
            <pc:sldMk cId="4224469934" sldId="261"/>
            <ac:picMk id="6" creationId="{2C278549-4CD7-4ACB-98F5-E0D581CC017E}"/>
          </ac:picMkLst>
        </pc:picChg>
        <pc:picChg chg="add del mod">
          <ac:chgData name="Wuttinun Gunnim" userId="2c717a5a9a607a4d" providerId="LiveId" clId="{E5BE407E-2AA5-420B-9BFD-383D5E3E4CD3}" dt="2020-03-16T11:18:48.138" v="735" actId="21"/>
          <ac:picMkLst>
            <pc:docMk/>
            <pc:sldMk cId="4224469934" sldId="261"/>
            <ac:picMk id="9" creationId="{B3ABD854-4520-43C1-B19A-296C4A5AF915}"/>
          </ac:picMkLst>
        </pc:picChg>
        <pc:picChg chg="add del mod">
          <ac:chgData name="Wuttinun Gunnim" userId="2c717a5a9a607a4d" providerId="LiveId" clId="{E5BE407E-2AA5-420B-9BFD-383D5E3E4CD3}" dt="2020-03-16T11:18:48.138" v="735" actId="21"/>
          <ac:picMkLst>
            <pc:docMk/>
            <pc:sldMk cId="4224469934" sldId="261"/>
            <ac:picMk id="11" creationId="{B0A6DE89-4324-4ED8-A6EC-D310BDA45A89}"/>
          </ac:picMkLst>
        </pc:picChg>
        <pc:picChg chg="add del mod">
          <ac:chgData name="Wuttinun Gunnim" userId="2c717a5a9a607a4d" providerId="LiveId" clId="{E5BE407E-2AA5-420B-9BFD-383D5E3E4CD3}" dt="2020-03-16T11:18:25.547" v="727" actId="21"/>
          <ac:picMkLst>
            <pc:docMk/>
            <pc:sldMk cId="4224469934" sldId="261"/>
            <ac:picMk id="13" creationId="{BF47D0BD-1291-4737-B11C-32F23BD17BC5}"/>
          </ac:picMkLst>
        </pc:picChg>
        <pc:picChg chg="add del mod">
          <ac:chgData name="Wuttinun Gunnim" userId="2c717a5a9a607a4d" providerId="LiveId" clId="{E5BE407E-2AA5-420B-9BFD-383D5E3E4CD3}" dt="2020-03-16T11:18:12.023" v="720" actId="21"/>
          <ac:picMkLst>
            <pc:docMk/>
            <pc:sldMk cId="4224469934" sldId="261"/>
            <ac:picMk id="15" creationId="{96F7E826-3FEF-4375-9239-BB35BEBFEB47}"/>
          </ac:picMkLst>
        </pc:picChg>
        <pc:picChg chg="add del mod">
          <ac:chgData name="Wuttinun Gunnim" userId="2c717a5a9a607a4d" providerId="LiveId" clId="{E5BE407E-2AA5-420B-9BFD-383D5E3E4CD3}" dt="2020-03-16T11:18:12.023" v="720" actId="21"/>
          <ac:picMkLst>
            <pc:docMk/>
            <pc:sldMk cId="4224469934" sldId="261"/>
            <ac:picMk id="17" creationId="{5ECB169E-2418-4427-A75F-0E3999FAA257}"/>
          </ac:picMkLst>
        </pc:picChg>
        <pc:picChg chg="add del mod">
          <ac:chgData name="Wuttinun Gunnim" userId="2c717a5a9a607a4d" providerId="LiveId" clId="{E5BE407E-2AA5-420B-9BFD-383D5E3E4CD3}" dt="2020-03-16T11:18:12.023" v="720" actId="21"/>
          <ac:picMkLst>
            <pc:docMk/>
            <pc:sldMk cId="4224469934" sldId="261"/>
            <ac:picMk id="19" creationId="{0DF813A4-8E17-4D48-8032-B3B1D049BFFB}"/>
          </ac:picMkLst>
        </pc:picChg>
        <pc:picChg chg="add del mod">
          <ac:chgData name="Wuttinun Gunnim" userId="2c717a5a9a607a4d" providerId="LiveId" clId="{E5BE407E-2AA5-420B-9BFD-383D5E3E4CD3}" dt="2020-03-16T11:18:12.023" v="720" actId="21"/>
          <ac:picMkLst>
            <pc:docMk/>
            <pc:sldMk cId="4224469934" sldId="261"/>
            <ac:picMk id="21" creationId="{22ACB103-1983-4373-BC86-4BC6D717AFAD}"/>
          </ac:picMkLst>
        </pc:picChg>
        <pc:picChg chg="add del mod">
          <ac:chgData name="Wuttinun Gunnim" userId="2c717a5a9a607a4d" providerId="LiveId" clId="{E5BE407E-2AA5-420B-9BFD-383D5E3E4CD3}" dt="2020-03-16T11:18:12.023" v="720" actId="21"/>
          <ac:picMkLst>
            <pc:docMk/>
            <pc:sldMk cId="4224469934" sldId="261"/>
            <ac:picMk id="23" creationId="{2B8C8D6C-DE77-483B-AA6C-653DF122CB38}"/>
          </ac:picMkLst>
        </pc:picChg>
        <pc:picChg chg="add del mod">
          <ac:chgData name="Wuttinun Gunnim" userId="2c717a5a9a607a4d" providerId="LiveId" clId="{E5BE407E-2AA5-420B-9BFD-383D5E3E4CD3}" dt="2020-03-16T11:18:12.023" v="720" actId="21"/>
          <ac:picMkLst>
            <pc:docMk/>
            <pc:sldMk cId="4224469934" sldId="261"/>
            <ac:picMk id="25" creationId="{D60DF4FB-CFFE-4CD3-B6BD-F6CC3EC6A823}"/>
          </ac:picMkLst>
        </pc:picChg>
        <pc:picChg chg="add del mod">
          <ac:chgData name="Wuttinun Gunnim" userId="2c717a5a9a607a4d" providerId="LiveId" clId="{E5BE407E-2AA5-420B-9BFD-383D5E3E4CD3}" dt="2020-03-16T11:18:48.138" v="735" actId="21"/>
          <ac:picMkLst>
            <pc:docMk/>
            <pc:sldMk cId="4224469934" sldId="261"/>
            <ac:picMk id="27" creationId="{B7ED3E39-ED27-41DE-A30C-87ED2B02671E}"/>
          </ac:picMkLst>
        </pc:picChg>
        <pc:picChg chg="add mod">
          <ac:chgData name="Wuttinun Gunnim" userId="2c717a5a9a607a4d" providerId="LiveId" clId="{E5BE407E-2AA5-420B-9BFD-383D5E3E4CD3}" dt="2020-03-16T11:26:28.596" v="838" actId="14100"/>
          <ac:picMkLst>
            <pc:docMk/>
            <pc:sldMk cId="4224469934" sldId="261"/>
            <ac:picMk id="28" creationId="{0E655764-15A4-409A-BD36-AAB311492D9D}"/>
          </ac:picMkLst>
        </pc:picChg>
        <pc:picChg chg="add mod">
          <ac:chgData name="Wuttinun Gunnim" userId="2c717a5a9a607a4d" providerId="LiveId" clId="{E5BE407E-2AA5-420B-9BFD-383D5E3E4CD3}" dt="2020-03-16T11:26:20.580" v="837" actId="1076"/>
          <ac:picMkLst>
            <pc:docMk/>
            <pc:sldMk cId="4224469934" sldId="261"/>
            <ac:picMk id="29" creationId="{A62B1379-6C66-4757-BC8C-D8EE9353A4E5}"/>
          </ac:picMkLst>
        </pc:picChg>
        <pc:picChg chg="add del mod">
          <ac:chgData name="Wuttinun Gunnim" userId="2c717a5a9a607a4d" providerId="LiveId" clId="{E5BE407E-2AA5-420B-9BFD-383D5E3E4CD3}" dt="2020-03-16T11:25:56.956" v="830" actId="21"/>
          <ac:picMkLst>
            <pc:docMk/>
            <pc:sldMk cId="4224469934" sldId="261"/>
            <ac:picMk id="30" creationId="{E8A25E90-A7B3-4C52-B21F-06405460D50F}"/>
          </ac:picMkLst>
        </pc:picChg>
        <pc:picChg chg="add del mod">
          <ac:chgData name="Wuttinun Gunnim" userId="2c717a5a9a607a4d" providerId="LiveId" clId="{E5BE407E-2AA5-420B-9BFD-383D5E3E4CD3}" dt="2020-03-16T11:25:44.533" v="825" actId="21"/>
          <ac:picMkLst>
            <pc:docMk/>
            <pc:sldMk cId="4224469934" sldId="261"/>
            <ac:picMk id="31" creationId="{96693EB9-9EB2-4C7B-8C10-34EF6FF9C011}"/>
          </ac:picMkLst>
        </pc:picChg>
        <pc:picChg chg="add del mod">
          <ac:chgData name="Wuttinun Gunnim" userId="2c717a5a9a607a4d" providerId="LiveId" clId="{E5BE407E-2AA5-420B-9BFD-383D5E3E4CD3}" dt="2020-03-16T11:25:15.037" v="815" actId="21"/>
          <ac:picMkLst>
            <pc:docMk/>
            <pc:sldMk cId="4224469934" sldId="261"/>
            <ac:picMk id="32" creationId="{208E85AB-58CD-4758-981E-7E999473899B}"/>
          </ac:picMkLst>
        </pc:picChg>
      </pc:sldChg>
      <pc:sldChg chg="delSp mod delAnim">
        <pc:chgData name="Wuttinun Gunnim" userId="2c717a5a9a607a4d" providerId="LiveId" clId="{E5BE407E-2AA5-420B-9BFD-383D5E3E4CD3}" dt="2020-03-16T09:44:11.936" v="3" actId="478"/>
        <pc:sldMkLst>
          <pc:docMk/>
          <pc:sldMk cId="2014294437" sldId="262"/>
        </pc:sldMkLst>
        <pc:spChg chg="del">
          <ac:chgData name="Wuttinun Gunnim" userId="2c717a5a9a607a4d" providerId="LiveId" clId="{E5BE407E-2AA5-420B-9BFD-383D5E3E4CD3}" dt="2020-03-16T09:44:09.903" v="0" actId="478"/>
          <ac:spMkLst>
            <pc:docMk/>
            <pc:sldMk cId="2014294437" sldId="262"/>
            <ac:spMk id="17" creationId="{42A40B72-A935-4474-96E8-7A7C3CF82303}"/>
          </ac:spMkLst>
        </pc:spChg>
        <pc:spChg chg="del">
          <ac:chgData name="Wuttinun Gunnim" userId="2c717a5a9a607a4d" providerId="LiveId" clId="{E5BE407E-2AA5-420B-9BFD-383D5E3E4CD3}" dt="2020-03-16T09:44:10.699" v="1" actId="478"/>
          <ac:spMkLst>
            <pc:docMk/>
            <pc:sldMk cId="2014294437" sldId="262"/>
            <ac:spMk id="24" creationId="{501CCE29-73C4-49F5-AA0E-1B17D885790A}"/>
          </ac:spMkLst>
        </pc:spChg>
        <pc:spChg chg="del">
          <ac:chgData name="Wuttinun Gunnim" userId="2c717a5a9a607a4d" providerId="LiveId" clId="{E5BE407E-2AA5-420B-9BFD-383D5E3E4CD3}" dt="2020-03-16T09:44:11.341" v="2" actId="478"/>
          <ac:spMkLst>
            <pc:docMk/>
            <pc:sldMk cId="2014294437" sldId="262"/>
            <ac:spMk id="25" creationId="{EADAADCF-F93B-4AE2-A132-5180E92CEFA7}"/>
          </ac:spMkLst>
        </pc:spChg>
        <pc:spChg chg="del">
          <ac:chgData name="Wuttinun Gunnim" userId="2c717a5a9a607a4d" providerId="LiveId" clId="{E5BE407E-2AA5-420B-9BFD-383D5E3E4CD3}" dt="2020-03-16T09:44:11.936" v="3" actId="478"/>
          <ac:spMkLst>
            <pc:docMk/>
            <pc:sldMk cId="2014294437" sldId="262"/>
            <ac:spMk id="26" creationId="{7E9C6FAF-FCD7-4E75-A55A-99E7ED73B517}"/>
          </ac:spMkLst>
        </pc:spChg>
      </pc:sldChg>
      <pc:sldChg chg="addSp delSp modSp add mod ord">
        <pc:chgData name="Wuttinun Gunnim" userId="2c717a5a9a607a4d" providerId="LiveId" clId="{E5BE407E-2AA5-420B-9BFD-383D5E3E4CD3}" dt="2020-03-16T10:40:41.825" v="271" actId="1076"/>
        <pc:sldMkLst>
          <pc:docMk/>
          <pc:sldMk cId="867332094" sldId="263"/>
        </pc:sldMkLst>
        <pc:spChg chg="add del mod">
          <ac:chgData name="Wuttinun Gunnim" userId="2c717a5a9a607a4d" providerId="LiveId" clId="{E5BE407E-2AA5-420B-9BFD-383D5E3E4CD3}" dt="2020-03-16T10:04:50.131" v="28" actId="478"/>
          <ac:spMkLst>
            <pc:docMk/>
            <pc:sldMk cId="867332094" sldId="263"/>
            <ac:spMk id="2" creationId="{D4AC5484-233E-4C95-96AC-E788E6968958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3" creationId="{B956D4C6-2B72-46AE-923C-64C07282D1C6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4" creationId="{DC9C8439-C236-496B-87B3-60BE32252488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5" creationId="{51CA233E-FCF2-48B9-93BC-7214580F0C11}"/>
          </ac:spMkLst>
        </pc:spChg>
        <pc:spChg chg="add del mod">
          <ac:chgData name="Wuttinun Gunnim" userId="2c717a5a9a607a4d" providerId="LiveId" clId="{E5BE407E-2AA5-420B-9BFD-383D5E3E4CD3}" dt="2020-03-16T10:05:51.056" v="49" actId="478"/>
          <ac:spMkLst>
            <pc:docMk/>
            <pc:sldMk cId="867332094" sldId="263"/>
            <ac:spMk id="6" creationId="{3C86B445-058D-46D2-8C88-A1D73A97D9AF}"/>
          </ac:spMkLst>
        </pc:spChg>
        <pc:spChg chg="add del mod">
          <ac:chgData name="Wuttinun Gunnim" userId="2c717a5a9a607a4d" providerId="LiveId" clId="{E5BE407E-2AA5-420B-9BFD-383D5E3E4CD3}" dt="2020-03-16T10:06:06.425" v="52" actId="478"/>
          <ac:spMkLst>
            <pc:docMk/>
            <pc:sldMk cId="867332094" sldId="263"/>
            <ac:spMk id="7" creationId="{97AC6CE2-8849-4B55-8AE1-37FB1AB13A25}"/>
          </ac:spMkLst>
        </pc:spChg>
        <pc:spChg chg="add del mod">
          <ac:chgData name="Wuttinun Gunnim" userId="2c717a5a9a607a4d" providerId="LiveId" clId="{E5BE407E-2AA5-420B-9BFD-383D5E3E4CD3}" dt="2020-03-16T10:06:06.425" v="52" actId="478"/>
          <ac:spMkLst>
            <pc:docMk/>
            <pc:sldMk cId="867332094" sldId="263"/>
            <ac:spMk id="8" creationId="{0FD4727D-E9DF-49F1-9364-F6CF655DCF19}"/>
          </ac:spMkLst>
        </pc:spChg>
        <pc:spChg chg="add del mod">
          <ac:chgData name="Wuttinun Gunnim" userId="2c717a5a9a607a4d" providerId="LiveId" clId="{E5BE407E-2AA5-420B-9BFD-383D5E3E4CD3}" dt="2020-03-16T10:06:06.425" v="52" actId="478"/>
          <ac:spMkLst>
            <pc:docMk/>
            <pc:sldMk cId="867332094" sldId="263"/>
            <ac:spMk id="9" creationId="{A6CB40E6-41EE-439E-9C28-6FE62C2421F9}"/>
          </ac:spMkLst>
        </pc:spChg>
        <pc:spChg chg="add del mod">
          <ac:chgData name="Wuttinun Gunnim" userId="2c717a5a9a607a4d" providerId="LiveId" clId="{E5BE407E-2AA5-420B-9BFD-383D5E3E4CD3}" dt="2020-03-16T10:06:06.425" v="52" actId="478"/>
          <ac:spMkLst>
            <pc:docMk/>
            <pc:sldMk cId="867332094" sldId="263"/>
            <ac:spMk id="10" creationId="{0DF01F5A-A10C-413B-AB71-1FDA17FC9BE9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11" creationId="{F4A33B3F-A7B0-4884-8FB9-1EFC8F17D201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12" creationId="{DA1D187E-B567-41F0-A528-1AB29C6F57DC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13" creationId="{FBDBFD15-F6E4-4AF1-AA82-155973D3147F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14" creationId="{FED153DD-8C58-4458-B526-6EEBF0A47BDD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15" creationId="{F808448C-B360-4369-99A1-5ACC4F43C660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16" creationId="{F13AC403-0E63-4678-B1A7-0C0FBDEAD13C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17" creationId="{EE36D13E-6627-4853-A58A-F88995D4395C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18" creationId="{573819D0-3D1C-4F85-B3B9-AB8ADA253120}"/>
          </ac:spMkLst>
        </pc:spChg>
        <pc:spChg chg="add mod topLvl">
          <ac:chgData name="Wuttinun Gunnim" userId="2c717a5a9a607a4d" providerId="LiveId" clId="{E5BE407E-2AA5-420B-9BFD-383D5E3E4CD3}" dt="2020-03-16T10:09:00.904" v="89" actId="164"/>
          <ac:spMkLst>
            <pc:docMk/>
            <pc:sldMk cId="867332094" sldId="263"/>
            <ac:spMk id="19" creationId="{FF186B25-967B-4A70-871E-100A30995E88}"/>
          </ac:spMkLst>
        </pc:spChg>
        <pc:spChg chg="add mod">
          <ac:chgData name="Wuttinun Gunnim" userId="2c717a5a9a607a4d" providerId="LiveId" clId="{E5BE407E-2AA5-420B-9BFD-383D5E3E4CD3}" dt="2020-03-16T10:39:04.609" v="233" actId="1076"/>
          <ac:spMkLst>
            <pc:docMk/>
            <pc:sldMk cId="867332094" sldId="263"/>
            <ac:spMk id="27" creationId="{9519DD25-6D2E-4DC3-8DC1-E4009822B491}"/>
          </ac:spMkLst>
        </pc:spChg>
        <pc:spChg chg="add mod">
          <ac:chgData name="Wuttinun Gunnim" userId="2c717a5a9a607a4d" providerId="LiveId" clId="{E5BE407E-2AA5-420B-9BFD-383D5E3E4CD3}" dt="2020-03-16T10:40:16.120" v="268" actId="164"/>
          <ac:spMkLst>
            <pc:docMk/>
            <pc:sldMk cId="867332094" sldId="263"/>
            <ac:spMk id="28" creationId="{EE2061D3-F6F3-4921-9258-465D53F60860}"/>
          </ac:spMkLst>
        </pc:spChg>
        <pc:grpChg chg="add del mod">
          <ac:chgData name="Wuttinun Gunnim" userId="2c717a5a9a607a4d" providerId="LiveId" clId="{E5BE407E-2AA5-420B-9BFD-383D5E3E4CD3}" dt="2020-03-16T10:07:57.832" v="72" actId="165"/>
          <ac:grpSpMkLst>
            <pc:docMk/>
            <pc:sldMk cId="867332094" sldId="263"/>
            <ac:grpSpMk id="20" creationId="{6C2BB0DC-BCF3-47CB-8205-C03F02120F8D}"/>
          </ac:grpSpMkLst>
        </pc:grpChg>
        <pc:grpChg chg="add del mod">
          <ac:chgData name="Wuttinun Gunnim" userId="2c717a5a9a607a4d" providerId="LiveId" clId="{E5BE407E-2AA5-420B-9BFD-383D5E3E4CD3}" dt="2020-03-16T10:14:26.381" v="104" actId="478"/>
          <ac:grpSpMkLst>
            <pc:docMk/>
            <pc:sldMk cId="867332094" sldId="263"/>
            <ac:grpSpMk id="21" creationId="{2CB0BDF0-318A-4AFA-80EF-0D2B2F61C0C7}"/>
          </ac:grpSpMkLst>
        </pc:grpChg>
        <pc:grpChg chg="add mod">
          <ac:chgData name="Wuttinun Gunnim" userId="2c717a5a9a607a4d" providerId="LiveId" clId="{E5BE407E-2AA5-420B-9BFD-383D5E3E4CD3}" dt="2020-03-16T10:40:41.825" v="271" actId="1076"/>
          <ac:grpSpMkLst>
            <pc:docMk/>
            <pc:sldMk cId="867332094" sldId="263"/>
            <ac:grpSpMk id="31" creationId="{A2594A0E-88BF-4E14-AF56-5BB305B601B2}"/>
          </ac:grpSpMkLst>
        </pc:grpChg>
        <pc:picChg chg="add del mod modCrop">
          <ac:chgData name="Wuttinun Gunnim" userId="2c717a5a9a607a4d" providerId="LiveId" clId="{E5BE407E-2AA5-420B-9BFD-383D5E3E4CD3}" dt="2020-03-16T10:14:06.295" v="102" actId="931"/>
          <ac:picMkLst>
            <pc:docMk/>
            <pc:sldMk cId="867332094" sldId="263"/>
            <ac:picMk id="23" creationId="{8D363EE2-AEC9-44D1-B3E6-FC5A02ED5F72}"/>
          </ac:picMkLst>
        </pc:picChg>
        <pc:picChg chg="add mod modCrop">
          <ac:chgData name="Wuttinun Gunnim" userId="2c717a5a9a607a4d" providerId="LiveId" clId="{E5BE407E-2AA5-420B-9BFD-383D5E3E4CD3}" dt="2020-03-16T10:40:30.298" v="270" actId="1076"/>
          <ac:picMkLst>
            <pc:docMk/>
            <pc:sldMk cId="867332094" sldId="263"/>
            <ac:picMk id="25" creationId="{AF825A8C-A6AD-40F4-A69B-769D9E24D9A8}"/>
          </ac:picMkLst>
        </pc:picChg>
        <pc:picChg chg="add mod">
          <ac:chgData name="Wuttinun Gunnim" userId="2c717a5a9a607a4d" providerId="LiveId" clId="{E5BE407E-2AA5-420B-9BFD-383D5E3E4CD3}" dt="2020-03-16T10:39:08.993" v="234" actId="1076"/>
          <ac:picMkLst>
            <pc:docMk/>
            <pc:sldMk cId="867332094" sldId="263"/>
            <ac:picMk id="26" creationId="{8AE625B4-80EB-4680-9840-E5CCC437567F}"/>
          </ac:picMkLst>
        </pc:picChg>
        <pc:cxnChg chg="add mod">
          <ac:chgData name="Wuttinun Gunnim" userId="2c717a5a9a607a4d" providerId="LiveId" clId="{E5BE407E-2AA5-420B-9BFD-383D5E3E4CD3}" dt="2020-03-16T10:40:16.120" v="268" actId="164"/>
          <ac:cxnSpMkLst>
            <pc:docMk/>
            <pc:sldMk cId="867332094" sldId="263"/>
            <ac:cxnSpMk id="30" creationId="{99929B79-F97D-495E-A5E6-4F15FD9BC18A}"/>
          </ac:cxnSpMkLst>
        </pc:cxnChg>
      </pc:sldChg>
      <pc:sldChg chg="addSp delSp modSp add mod ord">
        <pc:chgData name="Wuttinun Gunnim" userId="2c717a5a9a607a4d" providerId="LiveId" clId="{E5BE407E-2AA5-420B-9BFD-383D5E3E4CD3}" dt="2020-03-16T11:02:42.902" v="697" actId="1076"/>
        <pc:sldMkLst>
          <pc:docMk/>
          <pc:sldMk cId="695319545" sldId="264"/>
        </pc:sldMkLst>
        <pc:spChg chg="add mod">
          <ac:chgData name="Wuttinun Gunnim" userId="2c717a5a9a607a4d" providerId="LiveId" clId="{E5BE407E-2AA5-420B-9BFD-383D5E3E4CD3}" dt="2020-03-16T11:01:54.848" v="679" actId="14100"/>
          <ac:spMkLst>
            <pc:docMk/>
            <pc:sldMk cId="695319545" sldId="264"/>
            <ac:spMk id="4" creationId="{A9BA694B-5B62-44EA-B0F5-A77D1932C20D}"/>
          </ac:spMkLst>
        </pc:spChg>
        <pc:spChg chg="add mod">
          <ac:chgData name="Wuttinun Gunnim" userId="2c717a5a9a607a4d" providerId="LiveId" clId="{E5BE407E-2AA5-420B-9BFD-383D5E3E4CD3}" dt="2020-03-16T10:50:13.959" v="649" actId="164"/>
          <ac:spMkLst>
            <pc:docMk/>
            <pc:sldMk cId="695319545" sldId="264"/>
            <ac:spMk id="5" creationId="{57AE1EDB-AC0F-4D2E-B030-1D8AC0455B0C}"/>
          </ac:spMkLst>
        </pc:spChg>
        <pc:grpChg chg="add mod">
          <ac:chgData name="Wuttinun Gunnim" userId="2c717a5a9a607a4d" providerId="LiveId" clId="{E5BE407E-2AA5-420B-9BFD-383D5E3E4CD3}" dt="2020-03-16T10:50:17.815" v="650" actId="1076"/>
          <ac:grpSpMkLst>
            <pc:docMk/>
            <pc:sldMk cId="695319545" sldId="264"/>
            <ac:grpSpMk id="9" creationId="{221FCC0A-7F00-45BC-B2A3-416E7F2769F6}"/>
          </ac:grpSpMkLst>
        </pc:grpChg>
        <pc:picChg chg="add mod modCrop">
          <ac:chgData name="Wuttinun Gunnim" userId="2c717a5a9a607a4d" providerId="LiveId" clId="{E5BE407E-2AA5-420B-9BFD-383D5E3E4CD3}" dt="2020-03-16T10:42:51.441" v="281" actId="732"/>
          <ac:picMkLst>
            <pc:docMk/>
            <pc:sldMk cId="695319545" sldId="264"/>
            <ac:picMk id="3" creationId="{94A6674F-FB48-4E5D-853A-DEA618A500A1}"/>
          </ac:picMkLst>
        </pc:picChg>
        <pc:picChg chg="add mod">
          <ac:chgData name="Wuttinun Gunnim" userId="2c717a5a9a607a4d" providerId="LiveId" clId="{E5BE407E-2AA5-420B-9BFD-383D5E3E4CD3}" dt="2020-03-16T10:53:29.824" v="656" actId="14100"/>
          <ac:picMkLst>
            <pc:docMk/>
            <pc:sldMk cId="695319545" sldId="264"/>
            <ac:picMk id="1026" creationId="{2F2A3C1E-55F9-49FF-9E61-E32D2385556F}"/>
          </ac:picMkLst>
        </pc:picChg>
        <pc:picChg chg="add mod">
          <ac:chgData name="Wuttinun Gunnim" userId="2c717a5a9a607a4d" providerId="LiveId" clId="{E5BE407E-2AA5-420B-9BFD-383D5E3E4CD3}" dt="2020-03-16T11:02:41.662" v="696" actId="1076"/>
          <ac:picMkLst>
            <pc:docMk/>
            <pc:sldMk cId="695319545" sldId="264"/>
            <ac:picMk id="1028" creationId="{76C0A722-827E-46F9-BF27-6DF5902CD822}"/>
          </ac:picMkLst>
        </pc:picChg>
        <pc:picChg chg="add del mod">
          <ac:chgData name="Wuttinun Gunnim" userId="2c717a5a9a607a4d" providerId="LiveId" clId="{E5BE407E-2AA5-420B-9BFD-383D5E3E4CD3}" dt="2020-03-16T11:02:42.902" v="697" actId="1076"/>
          <ac:picMkLst>
            <pc:docMk/>
            <pc:sldMk cId="695319545" sldId="264"/>
            <ac:picMk id="1030" creationId="{ADF61C05-C978-4EB7-B81D-4A5881F39CDC}"/>
          </ac:picMkLst>
        </pc:picChg>
        <pc:cxnChg chg="add mod">
          <ac:chgData name="Wuttinun Gunnim" userId="2c717a5a9a607a4d" providerId="LiveId" clId="{E5BE407E-2AA5-420B-9BFD-383D5E3E4CD3}" dt="2020-03-16T10:50:13.959" v="649" actId="164"/>
          <ac:cxnSpMkLst>
            <pc:docMk/>
            <pc:sldMk cId="695319545" sldId="264"/>
            <ac:cxnSpMk id="7" creationId="{F0CEA723-B1C0-45F6-A53F-5D29B8A0B9BD}"/>
          </ac:cxnSpMkLst>
        </pc:cxnChg>
      </pc:sldChg>
      <pc:sldChg chg="addSp delSp modSp add del mod ord">
        <pc:chgData name="Wuttinun Gunnim" userId="2c717a5a9a607a4d" providerId="LiveId" clId="{E5BE407E-2AA5-420B-9BFD-383D5E3E4CD3}" dt="2020-03-16T11:52:05.538" v="1382" actId="47"/>
        <pc:sldMkLst>
          <pc:docMk/>
          <pc:sldMk cId="636469005" sldId="265"/>
        </pc:sldMkLst>
        <pc:picChg chg="add mod">
          <ac:chgData name="Wuttinun Gunnim" userId="2c717a5a9a607a4d" providerId="LiveId" clId="{E5BE407E-2AA5-420B-9BFD-383D5E3E4CD3}" dt="2020-03-16T11:45:06.923" v="1189" actId="1076"/>
          <ac:picMkLst>
            <pc:docMk/>
            <pc:sldMk cId="636469005" sldId="265"/>
            <ac:picMk id="2" creationId="{42141FAA-0A98-4860-9ABC-F587C57B1390}"/>
          </ac:picMkLst>
        </pc:picChg>
        <pc:picChg chg="add del mod">
          <ac:chgData name="Wuttinun Gunnim" userId="2c717a5a9a607a4d" providerId="LiveId" clId="{E5BE407E-2AA5-420B-9BFD-383D5E3E4CD3}" dt="2020-03-16T11:40:15.065" v="1075" actId="21"/>
          <ac:picMkLst>
            <pc:docMk/>
            <pc:sldMk cId="636469005" sldId="265"/>
            <ac:picMk id="3" creationId="{88FCA98C-23AC-4882-A13B-5EE75EDB63E1}"/>
          </ac:picMkLst>
        </pc:picChg>
        <pc:picChg chg="add del mod">
          <ac:chgData name="Wuttinun Gunnim" userId="2c717a5a9a607a4d" providerId="LiveId" clId="{E5BE407E-2AA5-420B-9BFD-383D5E3E4CD3}" dt="2020-03-16T11:22:10.777" v="796" actId="21"/>
          <ac:picMkLst>
            <pc:docMk/>
            <pc:sldMk cId="636469005" sldId="265"/>
            <ac:picMk id="4" creationId="{45DCB59A-34DB-47DE-83E1-F01F67BEBFE7}"/>
          </ac:picMkLst>
        </pc:picChg>
        <pc:picChg chg="add del mod">
          <ac:chgData name="Wuttinun Gunnim" userId="2c717a5a9a607a4d" providerId="LiveId" clId="{E5BE407E-2AA5-420B-9BFD-383D5E3E4CD3}" dt="2020-03-16T11:45:24.323" v="1196" actId="21"/>
          <ac:picMkLst>
            <pc:docMk/>
            <pc:sldMk cId="636469005" sldId="265"/>
            <ac:picMk id="5" creationId="{07855723-8D97-4F3A-AE12-1BB321703BF9}"/>
          </ac:picMkLst>
        </pc:picChg>
        <pc:picChg chg="add del mod">
          <ac:chgData name="Wuttinun Gunnim" userId="2c717a5a9a607a4d" providerId="LiveId" clId="{E5BE407E-2AA5-420B-9BFD-383D5E3E4CD3}" dt="2020-03-16T11:20:13.628" v="765" actId="21"/>
          <ac:picMkLst>
            <pc:docMk/>
            <pc:sldMk cId="636469005" sldId="265"/>
            <ac:picMk id="6" creationId="{BCC75031-987E-4EE4-9860-85557D025ACF}"/>
          </ac:picMkLst>
        </pc:picChg>
        <pc:picChg chg="add del mod">
          <ac:chgData name="Wuttinun Gunnim" userId="2c717a5a9a607a4d" providerId="LiveId" clId="{E5BE407E-2AA5-420B-9BFD-383D5E3E4CD3}" dt="2020-03-16T11:45:24.323" v="1196" actId="21"/>
          <ac:picMkLst>
            <pc:docMk/>
            <pc:sldMk cId="636469005" sldId="265"/>
            <ac:picMk id="7" creationId="{CC8A5BD5-6B89-45F6-AB95-78A09A3A8B01}"/>
          </ac:picMkLst>
        </pc:picChg>
        <pc:picChg chg="add del mod">
          <ac:chgData name="Wuttinun Gunnim" userId="2c717a5a9a607a4d" providerId="LiveId" clId="{E5BE407E-2AA5-420B-9BFD-383D5E3E4CD3}" dt="2020-03-16T11:37:43.630" v="1044" actId="21"/>
          <ac:picMkLst>
            <pc:docMk/>
            <pc:sldMk cId="636469005" sldId="265"/>
            <ac:picMk id="8" creationId="{1C171632-42A4-4BE6-BEB8-308D47EC61D4}"/>
          </ac:picMkLst>
        </pc:picChg>
        <pc:picChg chg="add del mod">
          <ac:chgData name="Wuttinun Gunnim" userId="2c717a5a9a607a4d" providerId="LiveId" clId="{E5BE407E-2AA5-420B-9BFD-383D5E3E4CD3}" dt="2020-03-16T11:45:24.323" v="1196" actId="21"/>
          <ac:picMkLst>
            <pc:docMk/>
            <pc:sldMk cId="636469005" sldId="265"/>
            <ac:picMk id="9" creationId="{29E4FBA6-AB82-4576-9D74-F00C59DF77B4}"/>
          </ac:picMkLst>
        </pc:picChg>
        <pc:picChg chg="add del">
          <ac:chgData name="Wuttinun Gunnim" userId="2c717a5a9a607a4d" providerId="LiveId" clId="{E5BE407E-2AA5-420B-9BFD-383D5E3E4CD3}" dt="2020-03-16T11:19:54.026" v="756" actId="21"/>
          <ac:picMkLst>
            <pc:docMk/>
            <pc:sldMk cId="636469005" sldId="265"/>
            <ac:picMk id="10" creationId="{C7333912-0FF1-4E31-AD7D-2CFB01F1687F}"/>
          </ac:picMkLst>
        </pc:picChg>
        <pc:picChg chg="add del mod">
          <ac:chgData name="Wuttinun Gunnim" userId="2c717a5a9a607a4d" providerId="LiveId" clId="{E5BE407E-2AA5-420B-9BFD-383D5E3E4CD3}" dt="2020-03-16T11:19:48.036" v="754" actId="21"/>
          <ac:picMkLst>
            <pc:docMk/>
            <pc:sldMk cId="636469005" sldId="265"/>
            <ac:picMk id="11" creationId="{E286A2D6-C9C7-4359-AE9F-D1CBF8B78B0E}"/>
          </ac:picMkLst>
        </pc:picChg>
        <pc:picChg chg="add del mod">
          <ac:chgData name="Wuttinun Gunnim" userId="2c717a5a9a607a4d" providerId="LiveId" clId="{E5BE407E-2AA5-420B-9BFD-383D5E3E4CD3}" dt="2020-03-16T11:20:00.580" v="758" actId="21"/>
          <ac:picMkLst>
            <pc:docMk/>
            <pc:sldMk cId="636469005" sldId="265"/>
            <ac:picMk id="12" creationId="{F09B91D7-C0BB-4E6B-8674-E951D2FEC686}"/>
          </ac:picMkLst>
        </pc:picChg>
        <pc:picChg chg="add del">
          <ac:chgData name="Wuttinun Gunnim" userId="2c717a5a9a607a4d" providerId="LiveId" clId="{E5BE407E-2AA5-420B-9BFD-383D5E3E4CD3}" dt="2020-03-16T11:40:15.065" v="1075" actId="21"/>
          <ac:picMkLst>
            <pc:docMk/>
            <pc:sldMk cId="636469005" sldId="265"/>
            <ac:picMk id="13" creationId="{A279EB68-3108-45D0-943E-80A802FB0D83}"/>
          </ac:picMkLst>
        </pc:picChg>
        <pc:picChg chg="add del mod">
          <ac:chgData name="Wuttinun Gunnim" userId="2c717a5a9a607a4d" providerId="LiveId" clId="{E5BE407E-2AA5-420B-9BFD-383D5E3E4CD3}" dt="2020-03-16T11:46:13.777" v="1211" actId="21"/>
          <ac:picMkLst>
            <pc:docMk/>
            <pc:sldMk cId="636469005" sldId="265"/>
            <ac:picMk id="14" creationId="{DF3DB854-8614-4795-BA08-236CF6FB04B1}"/>
          </ac:picMkLst>
        </pc:picChg>
        <pc:picChg chg="add del mod">
          <ac:chgData name="Wuttinun Gunnim" userId="2c717a5a9a607a4d" providerId="LiveId" clId="{E5BE407E-2AA5-420B-9BFD-383D5E3E4CD3}" dt="2020-03-16T11:46:13.777" v="1211" actId="21"/>
          <ac:picMkLst>
            <pc:docMk/>
            <pc:sldMk cId="636469005" sldId="265"/>
            <ac:picMk id="15" creationId="{F7A28640-36A4-48B8-8B37-7256E9FDCA4D}"/>
          </ac:picMkLst>
        </pc:picChg>
        <pc:picChg chg="add del">
          <ac:chgData name="Wuttinun Gunnim" userId="2c717a5a9a607a4d" providerId="LiveId" clId="{E5BE407E-2AA5-420B-9BFD-383D5E3E4CD3}" dt="2020-03-16T11:46:13.777" v="1211" actId="21"/>
          <ac:picMkLst>
            <pc:docMk/>
            <pc:sldMk cId="636469005" sldId="265"/>
            <ac:picMk id="16" creationId="{93DC6EC2-3F41-4986-A7B8-E7D6BCE85700}"/>
          </ac:picMkLst>
        </pc:picChg>
      </pc:sldChg>
      <pc:sldChg chg="add del">
        <pc:chgData name="Wuttinun Gunnim" userId="2c717a5a9a607a4d" providerId="LiveId" clId="{E5BE407E-2AA5-420B-9BFD-383D5E3E4CD3}" dt="2020-03-16T11:18:56.257" v="739"/>
        <pc:sldMkLst>
          <pc:docMk/>
          <pc:sldMk cId="1363834171" sldId="266"/>
        </pc:sldMkLst>
      </pc:sldChg>
      <pc:sldChg chg="add del">
        <pc:chgData name="Wuttinun Gunnim" userId="2c717a5a9a607a4d" providerId="LiveId" clId="{E5BE407E-2AA5-420B-9BFD-383D5E3E4CD3}" dt="2020-03-16T11:18:58.517" v="741"/>
        <pc:sldMkLst>
          <pc:docMk/>
          <pc:sldMk cId="1772878348" sldId="266"/>
        </pc:sldMkLst>
      </pc:sldChg>
      <pc:sldChg chg="addSp modSp add mod ord setBg">
        <pc:chgData name="Wuttinun Gunnim" userId="2c717a5a9a607a4d" providerId="LiveId" clId="{E5BE407E-2AA5-420B-9BFD-383D5E3E4CD3}" dt="2020-03-16T11:37:23.180" v="1039" actId="1076"/>
        <pc:sldMkLst>
          <pc:docMk/>
          <pc:sldMk cId="2182502921" sldId="266"/>
        </pc:sldMkLst>
        <pc:spChg chg="add mod">
          <ac:chgData name="Wuttinun Gunnim" userId="2c717a5a9a607a4d" providerId="LiveId" clId="{E5BE407E-2AA5-420B-9BFD-383D5E3E4CD3}" dt="2020-03-16T11:37:23.180" v="1039" actId="1076"/>
          <ac:spMkLst>
            <pc:docMk/>
            <pc:sldMk cId="2182502921" sldId="266"/>
            <ac:spMk id="9" creationId="{C95CCB5C-55F7-44B2-B03C-CFFA08809A0B}"/>
          </ac:spMkLst>
        </pc:spChg>
        <pc:spChg chg="add mod">
          <ac:chgData name="Wuttinun Gunnim" userId="2c717a5a9a607a4d" providerId="LiveId" clId="{E5BE407E-2AA5-420B-9BFD-383D5E3E4CD3}" dt="2020-03-16T11:37:14.007" v="1037" actId="113"/>
          <ac:spMkLst>
            <pc:docMk/>
            <pc:sldMk cId="2182502921" sldId="266"/>
            <ac:spMk id="10" creationId="{38831C5B-801E-4A44-93C0-105086E0BD02}"/>
          </ac:spMkLst>
        </pc:spChg>
        <pc:picChg chg="add mod">
          <ac:chgData name="Wuttinun Gunnim" userId="2c717a5a9a607a4d" providerId="LiveId" clId="{E5BE407E-2AA5-420B-9BFD-383D5E3E4CD3}" dt="2020-03-16T11:25:53.396" v="829" actId="14100"/>
          <ac:picMkLst>
            <pc:docMk/>
            <pc:sldMk cId="2182502921" sldId="266"/>
            <ac:picMk id="6" creationId="{57D98DB5-D49D-4039-ADC7-724183AD75FA}"/>
          </ac:picMkLst>
        </pc:picChg>
        <pc:picChg chg="add mod">
          <ac:chgData name="Wuttinun Gunnim" userId="2c717a5a9a607a4d" providerId="LiveId" clId="{E5BE407E-2AA5-420B-9BFD-383D5E3E4CD3}" dt="2020-03-16T11:26:02.581" v="833" actId="14100"/>
          <ac:picMkLst>
            <pc:docMk/>
            <pc:sldMk cId="2182502921" sldId="266"/>
            <ac:picMk id="8" creationId="{26A545B5-BC28-487D-A874-A42417ED6F2E}"/>
          </ac:picMkLst>
        </pc:picChg>
      </pc:sldChg>
      <pc:sldChg chg="add del">
        <pc:chgData name="Wuttinun Gunnim" userId="2c717a5a9a607a4d" providerId="LiveId" clId="{E5BE407E-2AA5-420B-9BFD-383D5E3E4CD3}" dt="2020-03-16T11:18:23.909" v="725"/>
        <pc:sldMkLst>
          <pc:docMk/>
          <pc:sldMk cId="3463256254" sldId="266"/>
        </pc:sldMkLst>
      </pc:sldChg>
      <pc:sldChg chg="addSp modSp add mod ord setBg">
        <pc:chgData name="Wuttinun Gunnim" userId="2c717a5a9a607a4d" providerId="LiveId" clId="{E5BE407E-2AA5-420B-9BFD-383D5E3E4CD3}" dt="2020-03-16T11:56:15.868" v="1387" actId="20577"/>
        <pc:sldMkLst>
          <pc:docMk/>
          <pc:sldMk cId="2830533789" sldId="267"/>
        </pc:sldMkLst>
        <pc:spChg chg="mod">
          <ac:chgData name="Wuttinun Gunnim" userId="2c717a5a9a607a4d" providerId="LiveId" clId="{E5BE407E-2AA5-420B-9BFD-383D5E3E4CD3}" dt="2020-03-16T11:38:45.865" v="1073" actId="1076"/>
          <ac:spMkLst>
            <pc:docMk/>
            <pc:sldMk cId="2830533789" sldId="267"/>
            <ac:spMk id="4" creationId="{6AADF5F8-AC61-4EE9-9665-F76EA022755A}"/>
          </ac:spMkLst>
        </pc:spChg>
        <pc:spChg chg="add mod">
          <ac:chgData name="Wuttinun Gunnim" userId="2c717a5a9a607a4d" providerId="LiveId" clId="{E5BE407E-2AA5-420B-9BFD-383D5E3E4CD3}" dt="2020-03-16T11:56:15.868" v="1387" actId="20577"/>
          <ac:spMkLst>
            <pc:docMk/>
            <pc:sldMk cId="2830533789" sldId="267"/>
            <ac:spMk id="8" creationId="{7D6E6BDA-2BA3-411B-B4EE-5134809FDED8}"/>
          </ac:spMkLst>
        </pc:spChg>
        <pc:picChg chg="add mod">
          <ac:chgData name="Wuttinun Gunnim" userId="2c717a5a9a607a4d" providerId="LiveId" clId="{E5BE407E-2AA5-420B-9BFD-383D5E3E4CD3}" dt="2020-03-16T11:38:03.491" v="1049" actId="1076"/>
          <ac:picMkLst>
            <pc:docMk/>
            <pc:sldMk cId="2830533789" sldId="267"/>
            <ac:picMk id="6" creationId="{FD02876F-5893-4F23-BC26-A7DFD292A237}"/>
          </ac:picMkLst>
        </pc:picChg>
      </pc:sldChg>
      <pc:sldChg chg="addSp modSp add mod ord setBg">
        <pc:chgData name="Wuttinun Gunnim" userId="2c717a5a9a607a4d" providerId="LiveId" clId="{E5BE407E-2AA5-420B-9BFD-383D5E3E4CD3}" dt="2020-03-16T11:38:39.793" v="1072" actId="20577"/>
        <pc:sldMkLst>
          <pc:docMk/>
          <pc:sldMk cId="778203020" sldId="268"/>
        </pc:sldMkLst>
        <pc:spChg chg="add mod">
          <ac:chgData name="Wuttinun Gunnim" userId="2c717a5a9a607a4d" providerId="LiveId" clId="{E5BE407E-2AA5-420B-9BFD-383D5E3E4CD3}" dt="2020-03-16T11:38:39.793" v="1072" actId="20577"/>
          <ac:spMkLst>
            <pc:docMk/>
            <pc:sldMk cId="778203020" sldId="268"/>
            <ac:spMk id="8" creationId="{033EA99E-C3A2-45FA-ACE9-7CB6499C39F5}"/>
          </ac:spMkLst>
        </pc:spChg>
        <pc:picChg chg="add mod">
          <ac:chgData name="Wuttinun Gunnim" userId="2c717a5a9a607a4d" providerId="LiveId" clId="{E5BE407E-2AA5-420B-9BFD-383D5E3E4CD3}" dt="2020-03-16T11:38:20.491" v="1052" actId="1076"/>
          <ac:picMkLst>
            <pc:docMk/>
            <pc:sldMk cId="778203020" sldId="268"/>
            <ac:picMk id="6" creationId="{B3761119-2DC7-43AE-9C66-C4CD69AB290F}"/>
          </ac:picMkLst>
        </pc:picChg>
      </pc:sldChg>
      <pc:sldChg chg="addSp modSp add mod ord setBg">
        <pc:chgData name="Wuttinun Gunnim" userId="2c717a5a9a607a4d" providerId="LiveId" clId="{E5BE407E-2AA5-420B-9BFD-383D5E3E4CD3}" dt="2020-03-16T11:42:53.119" v="1188" actId="20577"/>
        <pc:sldMkLst>
          <pc:docMk/>
          <pc:sldMk cId="3698549451" sldId="269"/>
        </pc:sldMkLst>
        <pc:spChg chg="add mod">
          <ac:chgData name="Wuttinun Gunnim" userId="2c717a5a9a607a4d" providerId="LiveId" clId="{E5BE407E-2AA5-420B-9BFD-383D5E3E4CD3}" dt="2020-03-16T11:42:33.011" v="1167" actId="1076"/>
          <ac:spMkLst>
            <pc:docMk/>
            <pc:sldMk cId="3698549451" sldId="269"/>
            <ac:spMk id="9" creationId="{80DC044F-D480-48A6-9EC3-3848A2B432AB}"/>
          </ac:spMkLst>
        </pc:spChg>
        <pc:spChg chg="add mod">
          <ac:chgData name="Wuttinun Gunnim" userId="2c717a5a9a607a4d" providerId="LiveId" clId="{E5BE407E-2AA5-420B-9BFD-383D5E3E4CD3}" dt="2020-03-16T11:42:53.119" v="1188" actId="20577"/>
          <ac:spMkLst>
            <pc:docMk/>
            <pc:sldMk cId="3698549451" sldId="269"/>
            <ac:spMk id="10" creationId="{961ED122-E58B-4B0E-B8EE-B7DA184F2AA4}"/>
          </ac:spMkLst>
        </pc:spChg>
        <pc:picChg chg="add mod">
          <ac:chgData name="Wuttinun Gunnim" userId="2c717a5a9a607a4d" providerId="LiveId" clId="{E5BE407E-2AA5-420B-9BFD-383D5E3E4CD3}" dt="2020-03-16T11:40:44.115" v="1088" actId="1076"/>
          <ac:picMkLst>
            <pc:docMk/>
            <pc:sldMk cId="3698549451" sldId="269"/>
            <ac:picMk id="6" creationId="{042DFABE-B2CB-43E1-9041-74EEFF9E4ABD}"/>
          </ac:picMkLst>
        </pc:picChg>
        <pc:picChg chg="add mod">
          <ac:chgData name="Wuttinun Gunnim" userId="2c717a5a9a607a4d" providerId="LiveId" clId="{E5BE407E-2AA5-420B-9BFD-383D5E3E4CD3}" dt="2020-03-16T11:40:36.883" v="1085" actId="14100"/>
          <ac:picMkLst>
            <pc:docMk/>
            <pc:sldMk cId="3698549451" sldId="269"/>
            <ac:picMk id="8" creationId="{4F5E1534-F2EB-40FD-8A2E-E521A0AAAA88}"/>
          </ac:picMkLst>
        </pc:picChg>
      </pc:sldChg>
      <pc:sldChg chg="addSp delSp modSp add mod">
        <pc:chgData name="Wuttinun Gunnim" userId="2c717a5a9a607a4d" providerId="LiveId" clId="{E5BE407E-2AA5-420B-9BFD-383D5E3E4CD3}" dt="2020-03-16T11:49:44.837" v="1351" actId="21"/>
        <pc:sldMkLst>
          <pc:docMk/>
          <pc:sldMk cId="4180328596" sldId="270"/>
        </pc:sldMkLst>
        <pc:spChg chg="mod">
          <ac:chgData name="Wuttinun Gunnim" userId="2c717a5a9a607a4d" providerId="LiveId" clId="{E5BE407E-2AA5-420B-9BFD-383D5E3E4CD3}" dt="2020-03-16T11:46:05.327" v="1208" actId="20577"/>
          <ac:spMkLst>
            <pc:docMk/>
            <pc:sldMk cId="4180328596" sldId="270"/>
            <ac:spMk id="4" creationId="{6AADF5F8-AC61-4EE9-9665-F76EA022755A}"/>
          </ac:spMkLst>
        </pc:spChg>
        <pc:spChg chg="mod">
          <ac:chgData name="Wuttinun Gunnim" userId="2c717a5a9a607a4d" providerId="LiveId" clId="{E5BE407E-2AA5-420B-9BFD-383D5E3E4CD3}" dt="2020-03-16T11:48:15.740" v="1270" actId="20577"/>
          <ac:spMkLst>
            <pc:docMk/>
            <pc:sldMk cId="4180328596" sldId="270"/>
            <ac:spMk id="9" creationId="{80DC044F-D480-48A6-9EC3-3848A2B432AB}"/>
          </ac:spMkLst>
        </pc:spChg>
        <pc:spChg chg="mod">
          <ac:chgData name="Wuttinun Gunnim" userId="2c717a5a9a607a4d" providerId="LiveId" clId="{E5BE407E-2AA5-420B-9BFD-383D5E3E4CD3}" dt="2020-03-16T11:49:20.844" v="1350" actId="14100"/>
          <ac:spMkLst>
            <pc:docMk/>
            <pc:sldMk cId="4180328596" sldId="270"/>
            <ac:spMk id="10" creationId="{961ED122-E58B-4B0E-B8EE-B7DA184F2AA4}"/>
          </ac:spMkLst>
        </pc:spChg>
        <pc:picChg chg="del">
          <ac:chgData name="Wuttinun Gunnim" userId="2c717a5a9a607a4d" providerId="LiveId" clId="{E5BE407E-2AA5-420B-9BFD-383D5E3E4CD3}" dt="2020-03-16T11:45:48.783" v="1201" actId="478"/>
          <ac:picMkLst>
            <pc:docMk/>
            <pc:sldMk cId="4180328596" sldId="270"/>
            <ac:picMk id="6" creationId="{042DFABE-B2CB-43E1-9041-74EEFF9E4ABD}"/>
          </ac:picMkLst>
        </pc:picChg>
        <pc:picChg chg="del">
          <ac:chgData name="Wuttinun Gunnim" userId="2c717a5a9a607a4d" providerId="LiveId" clId="{E5BE407E-2AA5-420B-9BFD-383D5E3E4CD3}" dt="2020-03-16T11:45:48.200" v="1200" actId="478"/>
          <ac:picMkLst>
            <pc:docMk/>
            <pc:sldMk cId="4180328596" sldId="270"/>
            <ac:picMk id="8" creationId="{4F5E1534-F2EB-40FD-8A2E-E521A0AAAA88}"/>
          </ac:picMkLst>
        </pc:picChg>
        <pc:picChg chg="add mod">
          <ac:chgData name="Wuttinun Gunnim" userId="2c717a5a9a607a4d" providerId="LiveId" clId="{E5BE407E-2AA5-420B-9BFD-383D5E3E4CD3}" dt="2020-03-16T11:47:53.065" v="1239" actId="1076"/>
          <ac:picMkLst>
            <pc:docMk/>
            <pc:sldMk cId="4180328596" sldId="270"/>
            <ac:picMk id="11" creationId="{FEC965E7-8D86-40C5-BE69-2EDE301B2061}"/>
          </ac:picMkLst>
        </pc:picChg>
        <pc:picChg chg="add mod">
          <ac:chgData name="Wuttinun Gunnim" userId="2c717a5a9a607a4d" providerId="LiveId" clId="{E5BE407E-2AA5-420B-9BFD-383D5E3E4CD3}" dt="2020-03-16T11:47:43.643" v="1238" actId="1076"/>
          <ac:picMkLst>
            <pc:docMk/>
            <pc:sldMk cId="4180328596" sldId="270"/>
            <ac:picMk id="12" creationId="{73C4289C-CACD-4A23-B3B5-A2F1FB46C018}"/>
          </ac:picMkLst>
        </pc:picChg>
        <pc:picChg chg="add del mod">
          <ac:chgData name="Wuttinun Gunnim" userId="2c717a5a9a607a4d" providerId="LiveId" clId="{E5BE407E-2AA5-420B-9BFD-383D5E3E4CD3}" dt="2020-03-16T11:49:44.837" v="1351" actId="21"/>
          <ac:picMkLst>
            <pc:docMk/>
            <pc:sldMk cId="4180328596" sldId="270"/>
            <ac:picMk id="13" creationId="{8A437D75-D062-40BE-AC1D-7BC9A5C984FC}"/>
          </ac:picMkLst>
        </pc:picChg>
      </pc:sldChg>
      <pc:sldChg chg="addSp delSp modSp add mod">
        <pc:chgData name="Wuttinun Gunnim" userId="2c717a5a9a607a4d" providerId="LiveId" clId="{E5BE407E-2AA5-420B-9BFD-383D5E3E4CD3}" dt="2020-03-16T11:51:24.970" v="1381" actId="1076"/>
        <pc:sldMkLst>
          <pc:docMk/>
          <pc:sldMk cId="2492253879" sldId="271"/>
        </pc:sldMkLst>
        <pc:spChg chg="mod">
          <ac:chgData name="Wuttinun Gunnim" userId="2c717a5a9a607a4d" providerId="LiveId" clId="{E5BE407E-2AA5-420B-9BFD-383D5E3E4CD3}" dt="2020-03-16T11:51:24.970" v="1381" actId="1076"/>
          <ac:spMkLst>
            <pc:docMk/>
            <pc:sldMk cId="2492253879" sldId="271"/>
            <ac:spMk id="9" creationId="{80DC044F-D480-48A6-9EC3-3848A2B432AB}"/>
          </ac:spMkLst>
        </pc:spChg>
        <pc:spChg chg="del">
          <ac:chgData name="Wuttinun Gunnim" userId="2c717a5a9a607a4d" providerId="LiveId" clId="{E5BE407E-2AA5-420B-9BFD-383D5E3E4CD3}" dt="2020-03-16T11:50:58.766" v="1375" actId="478"/>
          <ac:spMkLst>
            <pc:docMk/>
            <pc:sldMk cId="2492253879" sldId="271"/>
            <ac:spMk id="10" creationId="{961ED122-E58B-4B0E-B8EE-B7DA184F2AA4}"/>
          </ac:spMkLst>
        </pc:spChg>
        <pc:picChg chg="del">
          <ac:chgData name="Wuttinun Gunnim" userId="2c717a5a9a607a4d" providerId="LiveId" clId="{E5BE407E-2AA5-420B-9BFD-383D5E3E4CD3}" dt="2020-03-16T11:45:50.891" v="1203" actId="478"/>
          <ac:picMkLst>
            <pc:docMk/>
            <pc:sldMk cId="2492253879" sldId="271"/>
            <ac:picMk id="6" creationId="{042DFABE-B2CB-43E1-9041-74EEFF9E4ABD}"/>
          </ac:picMkLst>
        </pc:picChg>
        <pc:picChg chg="del">
          <ac:chgData name="Wuttinun Gunnim" userId="2c717a5a9a607a4d" providerId="LiveId" clId="{E5BE407E-2AA5-420B-9BFD-383D5E3E4CD3}" dt="2020-03-16T11:45:50.384" v="1202" actId="478"/>
          <ac:picMkLst>
            <pc:docMk/>
            <pc:sldMk cId="2492253879" sldId="271"/>
            <ac:picMk id="8" creationId="{4F5E1534-F2EB-40FD-8A2E-E521A0AAAA88}"/>
          </ac:picMkLst>
        </pc:picChg>
        <pc:picChg chg="add mod">
          <ac:chgData name="Wuttinun Gunnim" userId="2c717a5a9a607a4d" providerId="LiveId" clId="{E5BE407E-2AA5-420B-9BFD-383D5E3E4CD3}" dt="2020-03-16T11:51:13.155" v="1378" actId="1076"/>
          <ac:picMkLst>
            <pc:docMk/>
            <pc:sldMk cId="2492253879" sldId="271"/>
            <ac:picMk id="11" creationId="{D97A11D7-C42F-49E4-938D-7AF3EC48994C}"/>
          </ac:picMkLst>
        </pc:picChg>
      </pc:sldChg>
      <pc:sldChg chg="addSp delSp modSp add mod">
        <pc:chgData name="Wuttinun Gunnim" userId="2c717a5a9a607a4d" providerId="LiveId" clId="{E5BE407E-2AA5-420B-9BFD-383D5E3E4CD3}" dt="2020-03-16T12:28:14.338" v="2046" actId="207"/>
        <pc:sldMkLst>
          <pc:docMk/>
          <pc:sldMk cId="1328795192" sldId="272"/>
        </pc:sldMkLst>
        <pc:spChg chg="add mod">
          <ac:chgData name="Wuttinun Gunnim" userId="2c717a5a9a607a4d" providerId="LiveId" clId="{E5BE407E-2AA5-420B-9BFD-383D5E3E4CD3}" dt="2020-03-16T12:28:14.338" v="2046" actId="207"/>
          <ac:spMkLst>
            <pc:docMk/>
            <pc:sldMk cId="1328795192" sldId="272"/>
            <ac:spMk id="2" creationId="{87C91BC7-79BC-4E86-A09F-5ACE61181AE8}"/>
          </ac:spMkLst>
        </pc:spChg>
        <pc:spChg chg="add mod">
          <ac:chgData name="Wuttinun Gunnim" userId="2c717a5a9a607a4d" providerId="LiveId" clId="{E5BE407E-2AA5-420B-9BFD-383D5E3E4CD3}" dt="2020-03-16T12:14:11.684" v="1861" actId="1038"/>
          <ac:spMkLst>
            <pc:docMk/>
            <pc:sldMk cId="1328795192" sldId="272"/>
            <ac:spMk id="3" creationId="{5DC9EC5B-8744-467D-BDB1-D5611DD11B9D}"/>
          </ac:spMkLst>
        </pc:spChg>
        <pc:spChg chg="add mod">
          <ac:chgData name="Wuttinun Gunnim" userId="2c717a5a9a607a4d" providerId="LiveId" clId="{E5BE407E-2AA5-420B-9BFD-383D5E3E4CD3}" dt="2020-03-16T12:02:16.173" v="1423" actId="164"/>
          <ac:spMkLst>
            <pc:docMk/>
            <pc:sldMk cId="1328795192" sldId="272"/>
            <ac:spMk id="4" creationId="{52A44CEB-9645-4D0F-AFFD-32FD327859DB}"/>
          </ac:spMkLst>
        </pc:spChg>
        <pc:spChg chg="add mod">
          <ac:chgData name="Wuttinun Gunnim" userId="2c717a5a9a607a4d" providerId="LiveId" clId="{E5BE407E-2AA5-420B-9BFD-383D5E3E4CD3}" dt="2020-03-16T12:14:25.351" v="1863" actId="14100"/>
          <ac:spMkLst>
            <pc:docMk/>
            <pc:sldMk cId="1328795192" sldId="272"/>
            <ac:spMk id="5" creationId="{C1A72D9D-1EFB-4BCA-9A98-D773C69F45D3}"/>
          </ac:spMkLst>
        </pc:spChg>
        <pc:spChg chg="add mod">
          <ac:chgData name="Wuttinun Gunnim" userId="2c717a5a9a607a4d" providerId="LiveId" clId="{E5BE407E-2AA5-420B-9BFD-383D5E3E4CD3}" dt="2020-03-16T12:14:27.830" v="1865" actId="1076"/>
          <ac:spMkLst>
            <pc:docMk/>
            <pc:sldMk cId="1328795192" sldId="272"/>
            <ac:spMk id="6" creationId="{8D48860D-626D-4F5E-8AD0-E67097D73BCD}"/>
          </ac:spMkLst>
        </pc:spChg>
        <pc:spChg chg="add mod">
          <ac:chgData name="Wuttinun Gunnim" userId="2c717a5a9a607a4d" providerId="LiveId" clId="{E5BE407E-2AA5-420B-9BFD-383D5E3E4CD3}" dt="2020-03-16T12:11:21.656" v="1738" actId="1037"/>
          <ac:spMkLst>
            <pc:docMk/>
            <pc:sldMk cId="1328795192" sldId="272"/>
            <ac:spMk id="7" creationId="{E3D9D55D-D8C7-48F1-8982-52E691E8746F}"/>
          </ac:spMkLst>
        </pc:spChg>
        <pc:spChg chg="add mod">
          <ac:chgData name="Wuttinun Gunnim" userId="2c717a5a9a607a4d" providerId="LiveId" clId="{E5BE407E-2AA5-420B-9BFD-383D5E3E4CD3}" dt="2020-03-16T12:02:16.173" v="1423" actId="164"/>
          <ac:spMkLst>
            <pc:docMk/>
            <pc:sldMk cId="1328795192" sldId="272"/>
            <ac:spMk id="8" creationId="{3198A70B-B404-4191-AD62-44235F5B2B6F}"/>
          </ac:spMkLst>
        </pc:spChg>
        <pc:spChg chg="add mod">
          <ac:chgData name="Wuttinun Gunnim" userId="2c717a5a9a607a4d" providerId="LiveId" clId="{E5BE407E-2AA5-420B-9BFD-383D5E3E4CD3}" dt="2020-03-16T12:07:35.701" v="1552" actId="164"/>
          <ac:spMkLst>
            <pc:docMk/>
            <pc:sldMk cId="1328795192" sldId="272"/>
            <ac:spMk id="10" creationId="{E5933C9B-7B16-48BB-9E10-330B53EA3E4E}"/>
          </ac:spMkLst>
        </pc:spChg>
        <pc:spChg chg="add mod">
          <ac:chgData name="Wuttinun Gunnim" userId="2c717a5a9a607a4d" providerId="LiveId" clId="{E5BE407E-2AA5-420B-9BFD-383D5E3E4CD3}" dt="2020-03-16T12:07:57.928" v="1558" actId="1076"/>
          <ac:spMkLst>
            <pc:docMk/>
            <pc:sldMk cId="1328795192" sldId="272"/>
            <ac:spMk id="11" creationId="{CBA3151E-7D83-4119-925B-C1994D691775}"/>
          </ac:spMkLst>
        </pc:spChg>
        <pc:spChg chg="mod">
          <ac:chgData name="Wuttinun Gunnim" userId="2c717a5a9a607a4d" providerId="LiveId" clId="{E5BE407E-2AA5-420B-9BFD-383D5E3E4CD3}" dt="2020-03-16T12:08:15.688" v="1566" actId="20577"/>
          <ac:spMkLst>
            <pc:docMk/>
            <pc:sldMk cId="1328795192" sldId="272"/>
            <ac:spMk id="17" creationId="{632CA58C-86FD-4FE8-AC79-6690521EECC4}"/>
          </ac:spMkLst>
        </pc:spChg>
        <pc:spChg chg="add mod">
          <ac:chgData name="Wuttinun Gunnim" userId="2c717a5a9a607a4d" providerId="LiveId" clId="{E5BE407E-2AA5-420B-9BFD-383D5E3E4CD3}" dt="2020-03-16T12:12:15.859" v="1764" actId="20577"/>
          <ac:spMkLst>
            <pc:docMk/>
            <pc:sldMk cId="1328795192" sldId="272"/>
            <ac:spMk id="20" creationId="{0F83CCCD-A430-49DC-A2B1-3CED51AFC65E}"/>
          </ac:spMkLst>
        </pc:spChg>
        <pc:spChg chg="mod">
          <ac:chgData name="Wuttinun Gunnim" userId="2c717a5a9a607a4d" providerId="LiveId" clId="{E5BE407E-2AA5-420B-9BFD-383D5E3E4CD3}" dt="2020-03-16T12:11:56.028" v="1759" actId="20577"/>
          <ac:spMkLst>
            <pc:docMk/>
            <pc:sldMk cId="1328795192" sldId="272"/>
            <ac:spMk id="22" creationId="{365DA478-41E7-4264-A92F-591A1FE238BB}"/>
          </ac:spMkLst>
        </pc:spChg>
        <pc:spChg chg="add mod">
          <ac:chgData name="Wuttinun Gunnim" userId="2c717a5a9a607a4d" providerId="LiveId" clId="{E5BE407E-2AA5-420B-9BFD-383D5E3E4CD3}" dt="2020-03-16T12:13:19.818" v="1851" actId="14100"/>
          <ac:spMkLst>
            <pc:docMk/>
            <pc:sldMk cId="1328795192" sldId="272"/>
            <ac:spMk id="25" creationId="{045EC7E2-8786-4A39-BA28-15EE3EBD6CCF}"/>
          </ac:spMkLst>
        </pc:spChg>
        <pc:spChg chg="add del mod">
          <ac:chgData name="Wuttinun Gunnim" userId="2c717a5a9a607a4d" providerId="LiveId" clId="{E5BE407E-2AA5-420B-9BFD-383D5E3E4CD3}" dt="2020-03-16T12:14:42.383" v="1869" actId="478"/>
          <ac:spMkLst>
            <pc:docMk/>
            <pc:sldMk cId="1328795192" sldId="272"/>
            <ac:spMk id="26" creationId="{58D9E46E-D39E-4D80-BDAE-3F009403E307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27" creationId="{685D953C-80C0-4386-998F-115A15CE16F7}"/>
          </ac:spMkLst>
        </pc:spChg>
        <pc:spChg chg="add del mod">
          <ac:chgData name="Wuttinun Gunnim" userId="2c717a5a9a607a4d" providerId="LiveId" clId="{E5BE407E-2AA5-420B-9BFD-383D5E3E4CD3}" dt="2020-03-16T12:16:01.207" v="1887" actId="478"/>
          <ac:spMkLst>
            <pc:docMk/>
            <pc:sldMk cId="1328795192" sldId="272"/>
            <ac:spMk id="28" creationId="{3F89EEC6-DE79-4B80-ACEC-A8104153D89B}"/>
          </ac:spMkLst>
        </pc:spChg>
        <pc:spChg chg="add del mod">
          <ac:chgData name="Wuttinun Gunnim" userId="2c717a5a9a607a4d" providerId="LiveId" clId="{E5BE407E-2AA5-420B-9BFD-383D5E3E4CD3}" dt="2020-03-16T12:16:01.834" v="1888" actId="478"/>
          <ac:spMkLst>
            <pc:docMk/>
            <pc:sldMk cId="1328795192" sldId="272"/>
            <ac:spMk id="29" creationId="{84509077-AF30-450A-8389-1CDAAE20C325}"/>
          </ac:spMkLst>
        </pc:spChg>
        <pc:spChg chg="add del mod">
          <ac:chgData name="Wuttinun Gunnim" userId="2c717a5a9a607a4d" providerId="LiveId" clId="{E5BE407E-2AA5-420B-9BFD-383D5E3E4CD3}" dt="2020-03-16T12:16:02.193" v="1889" actId="478"/>
          <ac:spMkLst>
            <pc:docMk/>
            <pc:sldMk cId="1328795192" sldId="272"/>
            <ac:spMk id="30" creationId="{4D60C5FC-C8A7-4025-88DE-D8E0904EB043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31" creationId="{8EF897B9-74DB-41D7-A0B8-AF41BED5F6B3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32" creationId="{73636828-9BD7-4C39-B802-CE8C90AAA169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33" creationId="{BADDB791-C7C3-485D-8644-9477635E1D47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34" creationId="{33B90BAE-9702-4EE1-91C6-FCBA0C565DE4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35" creationId="{5BA0236E-CEA4-4CBE-9DC2-353B9F9D97B8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36" creationId="{4919AE86-B9E9-4CB8-8B5F-DC6E6FC51974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37" creationId="{8AA8914B-4A99-4869-8A2C-1579EBC23D50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38" creationId="{D956E19E-23D1-4570-A961-3D6616BFE480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39" creationId="{785ABA30-D048-4F5E-AC4C-33DF938F283E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40" creationId="{C9DC6099-7F69-43BF-BFE7-46CCAD8EBF6B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41" creationId="{85D90857-DC5F-472E-B55C-2104883C2370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42" creationId="{815CB2E4-583A-41CE-9B60-7186F434685F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43" creationId="{5DA5D1B8-0D61-4283-9941-593DDF21343E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44" creationId="{225CFE21-147A-48F2-A99A-A7CB51B8EEA5}"/>
          </ac:spMkLst>
        </pc:spChg>
        <pc:spChg chg="add mod">
          <ac:chgData name="Wuttinun Gunnim" userId="2c717a5a9a607a4d" providerId="LiveId" clId="{E5BE407E-2AA5-420B-9BFD-383D5E3E4CD3}" dt="2020-03-16T12:22:05.032" v="1976" actId="2085"/>
          <ac:spMkLst>
            <pc:docMk/>
            <pc:sldMk cId="1328795192" sldId="272"/>
            <ac:spMk id="45" creationId="{BCC1BC8D-EBD0-4B1C-B931-36A59A3B0578}"/>
          </ac:spMkLst>
        </pc:spChg>
        <pc:spChg chg="add mod topLvl">
          <ac:chgData name="Wuttinun Gunnim" userId="2c717a5a9a607a4d" providerId="LiveId" clId="{E5BE407E-2AA5-420B-9BFD-383D5E3E4CD3}" dt="2020-03-16T12:28:00.290" v="2045" actId="207"/>
          <ac:spMkLst>
            <pc:docMk/>
            <pc:sldMk cId="1328795192" sldId="272"/>
            <ac:spMk id="48" creationId="{C3046440-844C-4305-AA5C-123D2F9D6390}"/>
          </ac:spMkLst>
        </pc:spChg>
        <pc:spChg chg="add mod topLvl">
          <ac:chgData name="Wuttinun Gunnim" userId="2c717a5a9a607a4d" providerId="LiveId" clId="{E5BE407E-2AA5-420B-9BFD-383D5E3E4CD3}" dt="2020-03-16T12:27:57.696" v="2044" actId="207"/>
          <ac:spMkLst>
            <pc:docMk/>
            <pc:sldMk cId="1328795192" sldId="272"/>
            <ac:spMk id="49" creationId="{F8723A72-AEB9-4283-95A3-F4CFB1B853A0}"/>
          </ac:spMkLst>
        </pc:spChg>
        <pc:spChg chg="add mod topLvl">
          <ac:chgData name="Wuttinun Gunnim" userId="2c717a5a9a607a4d" providerId="LiveId" clId="{E5BE407E-2AA5-420B-9BFD-383D5E3E4CD3}" dt="2020-03-16T12:27:55.391" v="2043" actId="207"/>
          <ac:spMkLst>
            <pc:docMk/>
            <pc:sldMk cId="1328795192" sldId="272"/>
            <ac:spMk id="50" creationId="{19559155-55E4-4C5D-9154-EE3AA376BFD3}"/>
          </ac:spMkLst>
        </pc:spChg>
        <pc:spChg chg="add mod topLvl">
          <ac:chgData name="Wuttinun Gunnim" userId="2c717a5a9a607a4d" providerId="LiveId" clId="{E5BE407E-2AA5-420B-9BFD-383D5E3E4CD3}" dt="2020-03-16T12:27:52.724" v="2042" actId="207"/>
          <ac:spMkLst>
            <pc:docMk/>
            <pc:sldMk cId="1328795192" sldId="272"/>
            <ac:spMk id="51" creationId="{3C1A9275-9736-4AAE-BDEC-61B57DAE1560}"/>
          </ac:spMkLst>
        </pc:spChg>
        <pc:spChg chg="add mod topLvl">
          <ac:chgData name="Wuttinun Gunnim" userId="2c717a5a9a607a4d" providerId="LiveId" clId="{E5BE407E-2AA5-420B-9BFD-383D5E3E4CD3}" dt="2020-03-16T12:27:50.232" v="2041" actId="207"/>
          <ac:spMkLst>
            <pc:docMk/>
            <pc:sldMk cId="1328795192" sldId="272"/>
            <ac:spMk id="52" creationId="{C6D53D37-D4B4-4EE6-8688-531337EE411A}"/>
          </ac:spMkLst>
        </pc:spChg>
        <pc:spChg chg="add mod topLvl">
          <ac:chgData name="Wuttinun Gunnim" userId="2c717a5a9a607a4d" providerId="LiveId" clId="{E5BE407E-2AA5-420B-9BFD-383D5E3E4CD3}" dt="2020-03-16T12:27:47.112" v="2040" actId="207"/>
          <ac:spMkLst>
            <pc:docMk/>
            <pc:sldMk cId="1328795192" sldId="272"/>
            <ac:spMk id="53" creationId="{EB36E5CF-9D37-471A-A93C-DE51CEB5DCFB}"/>
          </ac:spMkLst>
        </pc:spChg>
        <pc:spChg chg="add del mod">
          <ac:chgData name="Wuttinun Gunnim" userId="2c717a5a9a607a4d" providerId="LiveId" clId="{E5BE407E-2AA5-420B-9BFD-383D5E3E4CD3}" dt="2020-03-16T12:26:36.615" v="2033" actId="478"/>
          <ac:spMkLst>
            <pc:docMk/>
            <pc:sldMk cId="1328795192" sldId="272"/>
            <ac:spMk id="55" creationId="{9AFDD8DA-00EF-4057-A482-90C4E8286782}"/>
          </ac:spMkLst>
        </pc:spChg>
        <pc:grpChg chg="add del mod">
          <ac:chgData name="Wuttinun Gunnim" userId="2c717a5a9a607a4d" providerId="LiveId" clId="{E5BE407E-2AA5-420B-9BFD-383D5E3E4CD3}" dt="2020-03-16T12:14:42.969" v="1870" actId="478"/>
          <ac:grpSpMkLst>
            <pc:docMk/>
            <pc:sldMk cId="1328795192" sldId="272"/>
            <ac:grpSpMk id="9" creationId="{B2B408E2-52FE-4CCD-AC7D-17563440F446}"/>
          </ac:grpSpMkLst>
        </pc:grpChg>
        <pc:grpChg chg="add mod">
          <ac:chgData name="Wuttinun Gunnim" userId="2c717a5a9a607a4d" providerId="LiveId" clId="{E5BE407E-2AA5-420B-9BFD-383D5E3E4CD3}" dt="2020-03-16T12:07:46.120" v="1555" actId="1076"/>
          <ac:grpSpMkLst>
            <pc:docMk/>
            <pc:sldMk cId="1328795192" sldId="272"/>
            <ac:grpSpMk id="15" creationId="{BF340A10-8CA6-4225-9F87-6A28E6B7E7DC}"/>
          </ac:grpSpMkLst>
        </pc:grpChg>
        <pc:grpChg chg="add mod">
          <ac:chgData name="Wuttinun Gunnim" userId="2c717a5a9a607a4d" providerId="LiveId" clId="{E5BE407E-2AA5-420B-9BFD-383D5E3E4CD3}" dt="2020-03-16T12:08:18.175" v="1567" actId="14100"/>
          <ac:grpSpMkLst>
            <pc:docMk/>
            <pc:sldMk cId="1328795192" sldId="272"/>
            <ac:grpSpMk id="16" creationId="{83840CA4-4CC9-4164-8F0F-72F33B26CDED}"/>
          </ac:grpSpMkLst>
        </pc:grpChg>
        <pc:grpChg chg="add mod">
          <ac:chgData name="Wuttinun Gunnim" userId="2c717a5a9a607a4d" providerId="LiveId" clId="{E5BE407E-2AA5-420B-9BFD-383D5E3E4CD3}" dt="2020-03-16T12:12:00.448" v="1760" actId="14100"/>
          <ac:grpSpMkLst>
            <pc:docMk/>
            <pc:sldMk cId="1328795192" sldId="272"/>
            <ac:grpSpMk id="21" creationId="{E01F8FA0-B87A-4A2E-980C-02627C8703DE}"/>
          </ac:grpSpMkLst>
        </pc:grpChg>
        <pc:grpChg chg="add mod">
          <ac:chgData name="Wuttinun Gunnim" userId="2c717a5a9a607a4d" providerId="LiveId" clId="{E5BE407E-2AA5-420B-9BFD-383D5E3E4CD3}" dt="2020-03-16T12:20:52.180" v="1969" actId="164"/>
          <ac:grpSpMkLst>
            <pc:docMk/>
            <pc:sldMk cId="1328795192" sldId="272"/>
            <ac:grpSpMk id="46" creationId="{3AD35056-A3E5-4BE1-92A3-479A7761F1FF}"/>
          </ac:grpSpMkLst>
        </pc:grpChg>
        <pc:grpChg chg="add del mod">
          <ac:chgData name="Wuttinun Gunnim" userId="2c717a5a9a607a4d" providerId="LiveId" clId="{E5BE407E-2AA5-420B-9BFD-383D5E3E4CD3}" dt="2020-03-16T12:22:29.004" v="1982" actId="478"/>
          <ac:grpSpMkLst>
            <pc:docMk/>
            <pc:sldMk cId="1328795192" sldId="272"/>
            <ac:grpSpMk id="47" creationId="{1AFF482E-1E51-4B18-B3C0-E94542B0CF07}"/>
          </ac:grpSpMkLst>
        </pc:grpChg>
        <pc:grpChg chg="add del mod">
          <ac:chgData name="Wuttinun Gunnim" userId="2c717a5a9a607a4d" providerId="LiveId" clId="{E5BE407E-2AA5-420B-9BFD-383D5E3E4CD3}" dt="2020-03-16T12:25:26.240" v="2020" actId="165"/>
          <ac:grpSpMkLst>
            <pc:docMk/>
            <pc:sldMk cId="1328795192" sldId="272"/>
            <ac:grpSpMk id="54" creationId="{89818040-3966-4E1D-A821-7887E3535D55}"/>
          </ac:grpSpMkLst>
        </pc:grpChg>
        <pc:cxnChg chg="add mod">
          <ac:chgData name="Wuttinun Gunnim" userId="2c717a5a9a607a4d" providerId="LiveId" clId="{E5BE407E-2AA5-420B-9BFD-383D5E3E4CD3}" dt="2020-03-16T12:07:35.701" v="1552" actId="164"/>
          <ac:cxnSpMkLst>
            <pc:docMk/>
            <pc:sldMk cId="1328795192" sldId="272"/>
            <ac:cxnSpMk id="13" creationId="{727A238C-E899-4A1A-98B8-D37A096FB216}"/>
          </ac:cxnSpMkLst>
        </pc:cxnChg>
        <pc:cxnChg chg="mod">
          <ac:chgData name="Wuttinun Gunnim" userId="2c717a5a9a607a4d" providerId="LiveId" clId="{E5BE407E-2AA5-420B-9BFD-383D5E3E4CD3}" dt="2020-03-16T12:08:41.536" v="1569" actId="14100"/>
          <ac:cxnSpMkLst>
            <pc:docMk/>
            <pc:sldMk cId="1328795192" sldId="272"/>
            <ac:cxnSpMk id="18" creationId="{B3DAB8E4-8E7D-4EB9-94B1-F9993919EBD7}"/>
          </ac:cxnSpMkLst>
        </pc:cxnChg>
        <pc:cxnChg chg="mod">
          <ac:chgData name="Wuttinun Gunnim" userId="2c717a5a9a607a4d" providerId="LiveId" clId="{E5BE407E-2AA5-420B-9BFD-383D5E3E4CD3}" dt="2020-03-16T12:12:06.719" v="1761" actId="14100"/>
          <ac:cxnSpMkLst>
            <pc:docMk/>
            <pc:sldMk cId="1328795192" sldId="272"/>
            <ac:cxnSpMk id="23" creationId="{D3950B31-42F9-4661-BA1A-3EA3A49EF28A}"/>
          </ac:cxnSpMkLst>
        </pc:cxnChg>
      </pc:sldChg>
      <pc:sldChg chg="addSp delSp modSp add mod">
        <pc:chgData name="Wuttinun Gunnim" userId="2c717a5a9a607a4d" providerId="LiveId" clId="{E5BE407E-2AA5-420B-9BFD-383D5E3E4CD3}" dt="2020-03-16T12:43:08.149" v="2864" actId="1076"/>
        <pc:sldMkLst>
          <pc:docMk/>
          <pc:sldMk cId="4114872990" sldId="273"/>
        </pc:sldMkLst>
        <pc:spChg chg="add mod">
          <ac:chgData name="Wuttinun Gunnim" userId="2c717a5a9a607a4d" providerId="LiveId" clId="{E5BE407E-2AA5-420B-9BFD-383D5E3E4CD3}" dt="2020-03-16T12:38:27.589" v="2260" actId="164"/>
          <ac:spMkLst>
            <pc:docMk/>
            <pc:sldMk cId="4114872990" sldId="273"/>
            <ac:spMk id="2" creationId="{64F647CA-3376-438B-B1FF-3878F033A220}"/>
          </ac:spMkLst>
        </pc:spChg>
        <pc:spChg chg="add mod">
          <ac:chgData name="Wuttinun Gunnim" userId="2c717a5a9a607a4d" providerId="LiveId" clId="{E5BE407E-2AA5-420B-9BFD-383D5E3E4CD3}" dt="2020-03-16T12:38:27.589" v="2260" actId="164"/>
          <ac:spMkLst>
            <pc:docMk/>
            <pc:sldMk cId="4114872990" sldId="273"/>
            <ac:spMk id="3" creationId="{1F926FF4-3BCE-46E6-BE9F-A925B8C9BDFE}"/>
          </ac:spMkLst>
        </pc:spChg>
        <pc:spChg chg="add del mod">
          <ac:chgData name="Wuttinun Gunnim" userId="2c717a5a9a607a4d" providerId="LiveId" clId="{E5BE407E-2AA5-420B-9BFD-383D5E3E4CD3}" dt="2020-03-16T12:38:11.878" v="2259" actId="478"/>
          <ac:spMkLst>
            <pc:docMk/>
            <pc:sldMk cId="4114872990" sldId="273"/>
            <ac:spMk id="6" creationId="{577A01A6-5BAD-4C02-9155-7C00B1113E48}"/>
          </ac:spMkLst>
        </pc:spChg>
        <pc:spChg chg="add del mod">
          <ac:chgData name="Wuttinun Gunnim" userId="2c717a5a9a607a4d" providerId="LiveId" clId="{E5BE407E-2AA5-420B-9BFD-383D5E3E4CD3}" dt="2020-03-16T12:39:14.945" v="2270" actId="478"/>
          <ac:spMkLst>
            <pc:docMk/>
            <pc:sldMk cId="4114872990" sldId="273"/>
            <ac:spMk id="9" creationId="{3C6B9E42-06BF-42A8-A404-E44E7E22E45E}"/>
          </ac:spMkLst>
        </pc:spChg>
        <pc:spChg chg="add mod ord">
          <ac:chgData name="Wuttinun Gunnim" userId="2c717a5a9a607a4d" providerId="LiveId" clId="{E5BE407E-2AA5-420B-9BFD-383D5E3E4CD3}" dt="2020-03-16T12:42:50.851" v="2862" actId="1076"/>
          <ac:spMkLst>
            <pc:docMk/>
            <pc:sldMk cId="4114872990" sldId="273"/>
            <ac:spMk id="12" creationId="{3B12016B-3DA0-4BCB-8B87-A972477086B0}"/>
          </ac:spMkLst>
        </pc:spChg>
        <pc:grpChg chg="add mod">
          <ac:chgData name="Wuttinun Gunnim" userId="2c717a5a9a607a4d" providerId="LiveId" clId="{E5BE407E-2AA5-420B-9BFD-383D5E3E4CD3}" dt="2020-03-16T12:38:35.741" v="2263" actId="164"/>
          <ac:grpSpMkLst>
            <pc:docMk/>
            <pc:sldMk cId="4114872990" sldId="273"/>
            <ac:grpSpMk id="7" creationId="{36C66957-97B8-4AB6-ABF1-40E543A0BD00}"/>
          </ac:grpSpMkLst>
        </pc:grpChg>
        <pc:grpChg chg="add mod ord">
          <ac:chgData name="Wuttinun Gunnim" userId="2c717a5a9a607a4d" providerId="LiveId" clId="{E5BE407E-2AA5-420B-9BFD-383D5E3E4CD3}" dt="2020-03-16T12:43:08.149" v="2864" actId="1076"/>
          <ac:grpSpMkLst>
            <pc:docMk/>
            <pc:sldMk cId="4114872990" sldId="273"/>
            <ac:grpSpMk id="8" creationId="{C9B3CD79-8A4A-4552-963C-288150E57120}"/>
          </ac:grpSpMkLst>
        </pc:grpChg>
        <pc:picChg chg="add mod ord">
          <ac:chgData name="Wuttinun Gunnim" userId="2c717a5a9a607a4d" providerId="LiveId" clId="{E5BE407E-2AA5-420B-9BFD-383D5E3E4CD3}" dt="2020-03-16T12:42:36.345" v="2858" actId="14100"/>
          <ac:picMkLst>
            <pc:docMk/>
            <pc:sldMk cId="4114872990" sldId="273"/>
            <ac:picMk id="11" creationId="{B3D4AF09-B9ED-4927-8B7C-42ABF6EB0D77}"/>
          </ac:picMkLst>
        </pc:picChg>
        <pc:cxnChg chg="add mod">
          <ac:chgData name="Wuttinun Gunnim" userId="2c717a5a9a607a4d" providerId="LiveId" clId="{E5BE407E-2AA5-420B-9BFD-383D5E3E4CD3}" dt="2020-03-16T12:38:35.741" v="2263" actId="164"/>
          <ac:cxnSpMkLst>
            <pc:docMk/>
            <pc:sldMk cId="4114872990" sldId="273"/>
            <ac:cxnSpMk id="5" creationId="{EF61E64C-677C-40FE-8376-981319ED64DB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CEEA4-21B0-457F-939F-31056F516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91BAB4-EF0A-4402-9344-163F9A207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48F8B-B493-4EFF-9BFF-8FA452DDC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ED77D-98EF-49D6-B21A-ADD10C02B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08ACE-E96E-4808-AA3E-6AF905906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59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5C585-8D27-40F5-84BE-78F11D103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DD339-58E6-4864-ADF0-F5AF0CD24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830E5-56AE-4680-8711-113D25852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0073F-8330-4553-9698-133BA7258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FE00A-5F26-4F92-A32B-8C15839C6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63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17B4E-6EF2-4B16-9AD4-39D50485F6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4E4B52-AC71-4A3A-B85F-A1AB29B0E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9137A-F537-4F6E-9E24-A3C9CF8FD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3635E-44FA-473E-A42F-461F1F958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2F7C9-1612-45C1-9A53-CDC00B640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71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4A33819-D319-4854-8A34-E7ED58D6B2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67199" y="0"/>
            <a:ext cx="8213912" cy="6858000"/>
          </a:xfrm>
          <a:custGeom>
            <a:avLst/>
            <a:gdLst>
              <a:gd name="connsiteX0" fmla="*/ 0 w 8195982"/>
              <a:gd name="connsiteY0" fmla="*/ 0 h 6858000"/>
              <a:gd name="connsiteX1" fmla="*/ 8195982 w 8195982"/>
              <a:gd name="connsiteY1" fmla="*/ 0 h 6858000"/>
              <a:gd name="connsiteX2" fmla="*/ 8195982 w 8195982"/>
              <a:gd name="connsiteY2" fmla="*/ 6858000 h 6858000"/>
              <a:gd name="connsiteX3" fmla="*/ 0 w 8195982"/>
              <a:gd name="connsiteY3" fmla="*/ 6858000 h 6858000"/>
              <a:gd name="connsiteX4" fmla="*/ 0 w 8195982"/>
              <a:gd name="connsiteY4" fmla="*/ 6208059 h 6858000"/>
              <a:gd name="connsiteX5" fmla="*/ 2528047 w 8195982"/>
              <a:gd name="connsiteY5" fmla="*/ 6208059 h 6858000"/>
              <a:gd name="connsiteX6" fmla="*/ 2528047 w 8195982"/>
              <a:gd name="connsiteY6" fmla="*/ 649941 h 6858000"/>
              <a:gd name="connsiteX7" fmla="*/ 0 w 8195982"/>
              <a:gd name="connsiteY7" fmla="*/ 649941 h 6858000"/>
              <a:gd name="connsiteX0" fmla="*/ 0 w 8195982"/>
              <a:gd name="connsiteY0" fmla="*/ 0 h 6858000"/>
              <a:gd name="connsiteX1" fmla="*/ 8195982 w 8195982"/>
              <a:gd name="connsiteY1" fmla="*/ 0 h 6858000"/>
              <a:gd name="connsiteX2" fmla="*/ 8195982 w 8195982"/>
              <a:gd name="connsiteY2" fmla="*/ 6858000 h 6858000"/>
              <a:gd name="connsiteX3" fmla="*/ 0 w 8195982"/>
              <a:gd name="connsiteY3" fmla="*/ 6858000 h 6858000"/>
              <a:gd name="connsiteX4" fmla="*/ 0 w 8195982"/>
              <a:gd name="connsiteY4" fmla="*/ 6208059 h 6858000"/>
              <a:gd name="connsiteX5" fmla="*/ 2528047 w 8195982"/>
              <a:gd name="connsiteY5" fmla="*/ 6208059 h 6858000"/>
              <a:gd name="connsiteX6" fmla="*/ 2528047 w 8195982"/>
              <a:gd name="connsiteY6" fmla="*/ 649941 h 6858000"/>
              <a:gd name="connsiteX7" fmla="*/ 17930 w 8195982"/>
              <a:gd name="connsiteY7" fmla="*/ 1169894 h 6858000"/>
              <a:gd name="connsiteX8" fmla="*/ 0 w 8195982"/>
              <a:gd name="connsiteY8" fmla="*/ 0 h 6858000"/>
              <a:gd name="connsiteX0" fmla="*/ 0 w 8195982"/>
              <a:gd name="connsiteY0" fmla="*/ 0 h 6858000"/>
              <a:gd name="connsiteX1" fmla="*/ 8195982 w 8195982"/>
              <a:gd name="connsiteY1" fmla="*/ 0 h 6858000"/>
              <a:gd name="connsiteX2" fmla="*/ 8195982 w 8195982"/>
              <a:gd name="connsiteY2" fmla="*/ 6858000 h 6858000"/>
              <a:gd name="connsiteX3" fmla="*/ 0 w 8195982"/>
              <a:gd name="connsiteY3" fmla="*/ 6858000 h 6858000"/>
              <a:gd name="connsiteX4" fmla="*/ 0 w 8195982"/>
              <a:gd name="connsiteY4" fmla="*/ 6208059 h 6858000"/>
              <a:gd name="connsiteX5" fmla="*/ 2528047 w 8195982"/>
              <a:gd name="connsiteY5" fmla="*/ 6208059 h 6858000"/>
              <a:gd name="connsiteX6" fmla="*/ 2545976 w 8195982"/>
              <a:gd name="connsiteY6" fmla="*/ 1169894 h 6858000"/>
              <a:gd name="connsiteX7" fmla="*/ 17930 w 8195982"/>
              <a:gd name="connsiteY7" fmla="*/ 1169894 h 6858000"/>
              <a:gd name="connsiteX8" fmla="*/ 0 w 8195982"/>
              <a:gd name="connsiteY8" fmla="*/ 0 h 6858000"/>
              <a:gd name="connsiteX0" fmla="*/ 0 w 8195982"/>
              <a:gd name="connsiteY0" fmla="*/ 0 h 6858000"/>
              <a:gd name="connsiteX1" fmla="*/ 8195982 w 8195982"/>
              <a:gd name="connsiteY1" fmla="*/ 0 h 6858000"/>
              <a:gd name="connsiteX2" fmla="*/ 8195982 w 8195982"/>
              <a:gd name="connsiteY2" fmla="*/ 6858000 h 6858000"/>
              <a:gd name="connsiteX3" fmla="*/ 0 w 8195982"/>
              <a:gd name="connsiteY3" fmla="*/ 6858000 h 6858000"/>
              <a:gd name="connsiteX4" fmla="*/ 0 w 8195982"/>
              <a:gd name="connsiteY4" fmla="*/ 6208059 h 6858000"/>
              <a:gd name="connsiteX5" fmla="*/ 2545977 w 8195982"/>
              <a:gd name="connsiteY5" fmla="*/ 5490882 h 6858000"/>
              <a:gd name="connsiteX6" fmla="*/ 2545976 w 8195982"/>
              <a:gd name="connsiteY6" fmla="*/ 1169894 h 6858000"/>
              <a:gd name="connsiteX7" fmla="*/ 17930 w 8195982"/>
              <a:gd name="connsiteY7" fmla="*/ 1169894 h 6858000"/>
              <a:gd name="connsiteX8" fmla="*/ 0 w 8195982"/>
              <a:gd name="connsiteY8" fmla="*/ 0 h 6858000"/>
              <a:gd name="connsiteX0" fmla="*/ 0 w 8195982"/>
              <a:gd name="connsiteY0" fmla="*/ 0 h 6858000"/>
              <a:gd name="connsiteX1" fmla="*/ 8195982 w 8195982"/>
              <a:gd name="connsiteY1" fmla="*/ 0 h 6858000"/>
              <a:gd name="connsiteX2" fmla="*/ 8195982 w 8195982"/>
              <a:gd name="connsiteY2" fmla="*/ 6858000 h 6858000"/>
              <a:gd name="connsiteX3" fmla="*/ 0 w 8195982"/>
              <a:gd name="connsiteY3" fmla="*/ 6858000 h 6858000"/>
              <a:gd name="connsiteX4" fmla="*/ 0 w 8195982"/>
              <a:gd name="connsiteY4" fmla="*/ 6208059 h 6858000"/>
              <a:gd name="connsiteX5" fmla="*/ 2474259 w 8195982"/>
              <a:gd name="connsiteY5" fmla="*/ 5490882 h 6858000"/>
              <a:gd name="connsiteX6" fmla="*/ 2545976 w 8195982"/>
              <a:gd name="connsiteY6" fmla="*/ 1169894 h 6858000"/>
              <a:gd name="connsiteX7" fmla="*/ 17930 w 8195982"/>
              <a:gd name="connsiteY7" fmla="*/ 1169894 h 6858000"/>
              <a:gd name="connsiteX8" fmla="*/ 0 w 8195982"/>
              <a:gd name="connsiteY8" fmla="*/ 0 h 6858000"/>
              <a:gd name="connsiteX0" fmla="*/ 0 w 8195982"/>
              <a:gd name="connsiteY0" fmla="*/ 0 h 6858000"/>
              <a:gd name="connsiteX1" fmla="*/ 8195982 w 8195982"/>
              <a:gd name="connsiteY1" fmla="*/ 0 h 6858000"/>
              <a:gd name="connsiteX2" fmla="*/ 8195982 w 8195982"/>
              <a:gd name="connsiteY2" fmla="*/ 6858000 h 6858000"/>
              <a:gd name="connsiteX3" fmla="*/ 0 w 8195982"/>
              <a:gd name="connsiteY3" fmla="*/ 6858000 h 6858000"/>
              <a:gd name="connsiteX4" fmla="*/ 0 w 8195982"/>
              <a:gd name="connsiteY4" fmla="*/ 6208059 h 6858000"/>
              <a:gd name="connsiteX5" fmla="*/ 2510118 w 8195982"/>
              <a:gd name="connsiteY5" fmla="*/ 5490882 h 6858000"/>
              <a:gd name="connsiteX6" fmla="*/ 2545976 w 8195982"/>
              <a:gd name="connsiteY6" fmla="*/ 1169894 h 6858000"/>
              <a:gd name="connsiteX7" fmla="*/ 17930 w 8195982"/>
              <a:gd name="connsiteY7" fmla="*/ 1169894 h 6858000"/>
              <a:gd name="connsiteX8" fmla="*/ 0 w 8195982"/>
              <a:gd name="connsiteY8" fmla="*/ 0 h 6858000"/>
              <a:gd name="connsiteX0" fmla="*/ 0 w 8195982"/>
              <a:gd name="connsiteY0" fmla="*/ 0 h 6858000"/>
              <a:gd name="connsiteX1" fmla="*/ 8195982 w 8195982"/>
              <a:gd name="connsiteY1" fmla="*/ 0 h 6858000"/>
              <a:gd name="connsiteX2" fmla="*/ 8195982 w 8195982"/>
              <a:gd name="connsiteY2" fmla="*/ 6858000 h 6858000"/>
              <a:gd name="connsiteX3" fmla="*/ 0 w 8195982"/>
              <a:gd name="connsiteY3" fmla="*/ 6858000 h 6858000"/>
              <a:gd name="connsiteX4" fmla="*/ 0 w 8195982"/>
              <a:gd name="connsiteY4" fmla="*/ 6208059 h 6858000"/>
              <a:gd name="connsiteX5" fmla="*/ 2528048 w 8195982"/>
              <a:gd name="connsiteY5" fmla="*/ 5508812 h 6858000"/>
              <a:gd name="connsiteX6" fmla="*/ 2545976 w 8195982"/>
              <a:gd name="connsiteY6" fmla="*/ 1169894 h 6858000"/>
              <a:gd name="connsiteX7" fmla="*/ 17930 w 8195982"/>
              <a:gd name="connsiteY7" fmla="*/ 1169894 h 6858000"/>
              <a:gd name="connsiteX8" fmla="*/ 0 w 8195982"/>
              <a:gd name="connsiteY8" fmla="*/ 0 h 6858000"/>
              <a:gd name="connsiteX0" fmla="*/ 35859 w 8231841"/>
              <a:gd name="connsiteY0" fmla="*/ 0 h 6858000"/>
              <a:gd name="connsiteX1" fmla="*/ 8231841 w 8231841"/>
              <a:gd name="connsiteY1" fmla="*/ 0 h 6858000"/>
              <a:gd name="connsiteX2" fmla="*/ 8231841 w 8231841"/>
              <a:gd name="connsiteY2" fmla="*/ 6858000 h 6858000"/>
              <a:gd name="connsiteX3" fmla="*/ 35859 w 8231841"/>
              <a:gd name="connsiteY3" fmla="*/ 6858000 h 6858000"/>
              <a:gd name="connsiteX4" fmla="*/ 0 w 8231841"/>
              <a:gd name="connsiteY4" fmla="*/ 5616388 h 6858000"/>
              <a:gd name="connsiteX5" fmla="*/ 2563907 w 8231841"/>
              <a:gd name="connsiteY5" fmla="*/ 5508812 h 6858000"/>
              <a:gd name="connsiteX6" fmla="*/ 2581835 w 8231841"/>
              <a:gd name="connsiteY6" fmla="*/ 1169894 h 6858000"/>
              <a:gd name="connsiteX7" fmla="*/ 53789 w 8231841"/>
              <a:gd name="connsiteY7" fmla="*/ 1169894 h 6858000"/>
              <a:gd name="connsiteX8" fmla="*/ 35859 w 8231841"/>
              <a:gd name="connsiteY8" fmla="*/ 0 h 6858000"/>
              <a:gd name="connsiteX0" fmla="*/ 35859 w 8231841"/>
              <a:gd name="connsiteY0" fmla="*/ 0 h 6858000"/>
              <a:gd name="connsiteX1" fmla="*/ 8231841 w 8231841"/>
              <a:gd name="connsiteY1" fmla="*/ 0 h 6858000"/>
              <a:gd name="connsiteX2" fmla="*/ 8231841 w 8231841"/>
              <a:gd name="connsiteY2" fmla="*/ 6858000 h 6858000"/>
              <a:gd name="connsiteX3" fmla="*/ 35859 w 8231841"/>
              <a:gd name="connsiteY3" fmla="*/ 6858000 h 6858000"/>
              <a:gd name="connsiteX4" fmla="*/ 0 w 8231841"/>
              <a:gd name="connsiteY4" fmla="*/ 5508811 h 6858000"/>
              <a:gd name="connsiteX5" fmla="*/ 2563907 w 8231841"/>
              <a:gd name="connsiteY5" fmla="*/ 5508812 h 6858000"/>
              <a:gd name="connsiteX6" fmla="*/ 2581835 w 8231841"/>
              <a:gd name="connsiteY6" fmla="*/ 1169894 h 6858000"/>
              <a:gd name="connsiteX7" fmla="*/ 53789 w 8231841"/>
              <a:gd name="connsiteY7" fmla="*/ 1169894 h 6858000"/>
              <a:gd name="connsiteX8" fmla="*/ 35859 w 8231841"/>
              <a:gd name="connsiteY8" fmla="*/ 0 h 6858000"/>
              <a:gd name="connsiteX0" fmla="*/ 17930 w 8213912"/>
              <a:gd name="connsiteY0" fmla="*/ 0 h 6858000"/>
              <a:gd name="connsiteX1" fmla="*/ 8213912 w 8213912"/>
              <a:gd name="connsiteY1" fmla="*/ 0 h 6858000"/>
              <a:gd name="connsiteX2" fmla="*/ 8213912 w 8213912"/>
              <a:gd name="connsiteY2" fmla="*/ 6858000 h 6858000"/>
              <a:gd name="connsiteX3" fmla="*/ 17930 w 8213912"/>
              <a:gd name="connsiteY3" fmla="*/ 6858000 h 6858000"/>
              <a:gd name="connsiteX4" fmla="*/ 0 w 8213912"/>
              <a:gd name="connsiteY4" fmla="*/ 5508811 h 6858000"/>
              <a:gd name="connsiteX5" fmla="*/ 2545978 w 8213912"/>
              <a:gd name="connsiteY5" fmla="*/ 5508812 h 6858000"/>
              <a:gd name="connsiteX6" fmla="*/ 2563906 w 8213912"/>
              <a:gd name="connsiteY6" fmla="*/ 1169894 h 6858000"/>
              <a:gd name="connsiteX7" fmla="*/ 35860 w 8213912"/>
              <a:gd name="connsiteY7" fmla="*/ 1169894 h 6858000"/>
              <a:gd name="connsiteX8" fmla="*/ 17930 w 8213912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13912" h="6858000">
                <a:moveTo>
                  <a:pt x="17930" y="0"/>
                </a:moveTo>
                <a:lnTo>
                  <a:pt x="8213912" y="0"/>
                </a:lnTo>
                <a:lnTo>
                  <a:pt x="8213912" y="6858000"/>
                </a:lnTo>
                <a:lnTo>
                  <a:pt x="17930" y="6858000"/>
                </a:lnTo>
                <a:lnTo>
                  <a:pt x="0" y="5508811"/>
                </a:lnTo>
                <a:lnTo>
                  <a:pt x="2545978" y="5508812"/>
                </a:lnTo>
                <a:cubicBezTo>
                  <a:pt x="2551954" y="3829424"/>
                  <a:pt x="2557930" y="2849282"/>
                  <a:pt x="2563906" y="1169894"/>
                </a:cubicBezTo>
                <a:lnTo>
                  <a:pt x="35860" y="1169894"/>
                </a:lnTo>
                <a:cubicBezTo>
                  <a:pt x="35860" y="953247"/>
                  <a:pt x="17930" y="216647"/>
                  <a:pt x="1793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431F618-E747-4C19-BC3A-EE08CE0B97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4047" y="1524701"/>
            <a:ext cx="5056233" cy="36389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213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B48EF-A475-4AEC-A2C2-2C96814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9817-9575-4482-9E7F-037030055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AC1B9-A18A-425D-9BE1-D160C1CE7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175F9-EF6B-42E3-A8F0-B054429F5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92F5F-A988-4CA8-AD2A-F9EC99EC8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85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CC4BD-08B5-4B62-848A-CA0090E3B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DECAA-9785-41CB-ABAF-8DD744F96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CD312-6EB4-4FA4-BD66-ACB366A87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57980-4AAE-486D-8AEB-B651C42EA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A6100-1BA9-46B4-82CF-37A66CFF1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64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B64C9-5370-4FE7-9928-7C471120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C747-430F-49C4-AEBB-524A58982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C4164-95C5-4B70-B667-756794B02E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5E3FD9-4671-497F-8376-D5DF20617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BAE8AA-5365-4B4C-AA2A-E0CE3C352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40A9C8-3D1F-4E25-83A3-65EB90D06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05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E4AB8-E243-4CEA-8ECA-56D928326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D4BB2-80BF-48D7-B88B-82D0E21F1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DCB1C2-B249-4EA1-B752-40E9E86DF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B233B4-2F25-457F-AA9B-79F9BDADE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AE7C84-5F31-4AE8-8CBD-56191059A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E25C1C-2E39-4851-B2AA-C7FDD93B7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C82C12-4290-4E88-9526-C375E4F61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8448DA-4B0C-4CB3-ABF5-95E6B6CA1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57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B8FE0-01D3-4709-8822-47737F33F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261E7D-DA6B-4015-AB91-AE45397FE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A8EEF8-CF72-426D-B66D-51FCC40DA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DC9688-1813-4D5C-8BD2-F450078FE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0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ADEBC0-E4BC-4171-A916-877BDE8B2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93E28B-E65A-48DC-8D64-7F8F09196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F8E4D-B509-4580-B79D-13B599184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70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C9849-5A9F-42C1-AF1E-9862DFAAA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5EB0E-8286-45BC-88C3-D9653E51B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23E288-2BEA-47E8-8CDD-9DAAB69D9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2D225-03D0-4CDF-ACF5-1E0250982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AA7ED-C7CC-405D-B5EC-4239D20D3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45F9E-94E1-492A-8144-59E1DEE67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985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8A239-FD9B-4AA9-A683-C65115DB4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72EF58-BCA2-4867-AC08-7E87EB3170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570D54-A82D-4C86-89B7-451ED154F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B98B6-BCCB-4297-9FBE-7AFDA892F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02A05-383F-4F02-B337-20054505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0C5DE-E8CE-4759-8580-E07A6D76D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314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B6727F-746C-43BB-A160-E72551F18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DCD6B-7304-49F2-893D-5D2A60176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717B9-E02A-4BF9-85D2-489CD5F7E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46E79-8EF0-4792-B483-2925B5C92D49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C0A9D-CD8E-4D53-BACD-5E930DB79E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27A14-D4D5-4513-BC5A-106F5C3E70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53620-CE35-49D2-9D41-F6732CCBE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9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microsoft.com/office/2007/relationships/hdphoto" Target="../media/hdphoto3.wdp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319C07C1-1E97-41FC-9392-6DD0B026F2B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" name="Picture 8" descr="A small white dog looking at the camera&#10;&#10;Description automatically generated">
              <a:extLst>
                <a:ext uri="{FF2B5EF4-FFF2-40B4-BE49-F238E27FC236}">
                  <a16:creationId xmlns:a16="http://schemas.microsoft.com/office/drawing/2014/main" id="{F2EA9DFB-21F0-472D-B08E-6F2C6CF60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D291762-65D4-4C2A-A4C8-3531F327309A}"/>
                </a:ext>
              </a:extLst>
            </p:cNvPr>
            <p:cNvSpPr/>
            <p:nvPr/>
          </p:nvSpPr>
          <p:spPr>
            <a:xfrm rot="2686840">
              <a:off x="4597925" y="1930925"/>
              <a:ext cx="2996150" cy="2996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EC357-BABE-4DA1-82C1-468D2A4101B5}"/>
                </a:ext>
              </a:extLst>
            </p:cNvPr>
            <p:cNvSpPr txBox="1"/>
            <p:nvPr/>
          </p:nvSpPr>
          <p:spPr>
            <a:xfrm>
              <a:off x="4250754" y="2360367"/>
              <a:ext cx="4355183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0" dirty="0" err="1">
                  <a:latin typeface="TH Mali Grade 6" panose="02000506000000020004" pitchFamily="2" charset="-34"/>
                  <a:cs typeface="TH Mali Grade 6" panose="02000506000000020004" pitchFamily="2" charset="-34"/>
                </a:rPr>
                <a:t>ShopDog</a:t>
              </a:r>
              <a:endParaRPr lang="en-US" sz="12000" dirty="0">
                <a:latin typeface="TH Mali Grade 6" panose="02000506000000020004" pitchFamily="2" charset="-34"/>
                <a:cs typeface="TH Mali Grade 6" panose="02000506000000020004" pitchFamily="2" charset="-34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0A3E555-5668-4C4E-B477-51DBD09D83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56492" y="624417"/>
              <a:ext cx="2999158" cy="29991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8CB9800-E04F-4B3A-AC37-9BE8EE472B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8100" y="1078235"/>
              <a:ext cx="2352670" cy="2352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1BD7A94-594F-4D51-BC95-D2AA4F5B739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44869" y="2016951"/>
              <a:ext cx="1737169" cy="17371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2A65DC2-AACA-4413-AC30-A305EF9A81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47323" y="1458472"/>
              <a:ext cx="2505237" cy="25052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93AF3EB-306A-40B8-9759-E581BB19DAA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81389" y="3011935"/>
              <a:ext cx="1749795" cy="17497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14A79EF-DCDC-404A-8402-F5D8A0C2983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39179" y="3246023"/>
              <a:ext cx="2326835" cy="23268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56FB4CA-B0FF-41D3-A8BD-B209B7C16E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32094" y="3457390"/>
              <a:ext cx="2648673" cy="264867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6F2F62-D7F6-41EC-9636-B819C80EBA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16912" y="3339044"/>
              <a:ext cx="3059634" cy="30596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1050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og sitting on a table&#10;&#10;Description automatically generated">
            <a:extLst>
              <a:ext uri="{FF2B5EF4-FFF2-40B4-BE49-F238E27FC236}">
                <a16:creationId xmlns:a16="http://schemas.microsoft.com/office/drawing/2014/main" id="{95159BD8-0636-4074-BBA4-01FB9A8E98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b="142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ADF5F8-AC61-4EE9-9665-F76EA022755A}"/>
              </a:ext>
            </a:extLst>
          </p:cNvPr>
          <p:cNvSpPr/>
          <p:nvPr/>
        </p:nvSpPr>
        <p:spPr>
          <a:xfrm>
            <a:off x="21" y="-10"/>
            <a:ext cx="12191979" cy="685800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100000">
                <a:srgbClr val="95DAEF">
                  <a:alpha val="47000"/>
                </a:srgbClr>
              </a:gs>
              <a:gs pos="100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0BB282-0EBA-451D-AFD6-805CD70EDF2E}"/>
              </a:ext>
            </a:extLst>
          </p:cNvPr>
          <p:cNvSpPr txBox="1"/>
          <p:nvPr/>
        </p:nvSpPr>
        <p:spPr>
          <a:xfrm>
            <a:off x="393540" y="277792"/>
            <a:ext cx="4004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54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หลักการทำงาน</a:t>
            </a:r>
            <a:endParaRPr lang="en-US" sz="54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5354A6-D756-4E6C-8B41-1DA99E941F09}"/>
              </a:ext>
            </a:extLst>
          </p:cNvPr>
          <p:cNvCxnSpPr/>
          <p:nvPr/>
        </p:nvCxnSpPr>
        <p:spPr>
          <a:xfrm>
            <a:off x="231494" y="1099595"/>
            <a:ext cx="32293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2DFABE-B2CB-43E1-9041-74EEFF9E4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469" y="1478904"/>
            <a:ext cx="5093992" cy="3244279"/>
          </a:xfrm>
          <a:prstGeom prst="rect">
            <a:avLst/>
          </a:prstGeom>
        </p:spPr>
      </p:pic>
      <p:pic>
        <p:nvPicPr>
          <p:cNvPr id="8" name="Picture 7" descr="A picture containing screenshot, room, computer&#10;&#10;Description automatically generated">
            <a:extLst>
              <a:ext uri="{FF2B5EF4-FFF2-40B4-BE49-F238E27FC236}">
                <a16:creationId xmlns:a16="http://schemas.microsoft.com/office/drawing/2014/main" id="{4F5E1534-F2EB-40FD-8A2E-E521A0AAAA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39" y="1478904"/>
            <a:ext cx="5074387" cy="32442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0DC044F-D480-48A6-9EC3-3848A2B432AB}"/>
              </a:ext>
            </a:extLst>
          </p:cNvPr>
          <p:cNvSpPr txBox="1"/>
          <p:nvPr/>
        </p:nvSpPr>
        <p:spPr>
          <a:xfrm>
            <a:off x="533589" y="4821089"/>
            <a:ext cx="4794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ผู้ใช้งานที่จะไปซื้อสุนัขของ ผู้ใช้งานอื่นๆ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1ED122-E58B-4B0E-B8EE-B7DA184F2AA4}"/>
              </a:ext>
            </a:extLst>
          </p:cNvPr>
          <p:cNvSpPr txBox="1"/>
          <p:nvPr/>
        </p:nvSpPr>
        <p:spPr>
          <a:xfrm>
            <a:off x="7944784" y="4821090"/>
            <a:ext cx="2613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ประวัติการซื้อ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98549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og sitting on a table&#10;&#10;Description automatically generated">
            <a:extLst>
              <a:ext uri="{FF2B5EF4-FFF2-40B4-BE49-F238E27FC236}">
                <a16:creationId xmlns:a16="http://schemas.microsoft.com/office/drawing/2014/main" id="{95159BD8-0636-4074-BBA4-01FB9A8E98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b="142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ADF5F8-AC61-4EE9-9665-F76EA022755A}"/>
              </a:ext>
            </a:extLst>
          </p:cNvPr>
          <p:cNvSpPr/>
          <p:nvPr/>
        </p:nvSpPr>
        <p:spPr>
          <a:xfrm>
            <a:off x="21" y="-10"/>
            <a:ext cx="12191979" cy="685800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100000">
                <a:srgbClr val="95DAEF">
                  <a:alpha val="47000"/>
                </a:srgbClr>
              </a:gs>
              <a:gs pos="100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0BB282-0EBA-451D-AFD6-805CD70EDF2E}"/>
              </a:ext>
            </a:extLst>
          </p:cNvPr>
          <p:cNvSpPr txBox="1"/>
          <p:nvPr/>
        </p:nvSpPr>
        <p:spPr>
          <a:xfrm>
            <a:off x="393540" y="277792"/>
            <a:ext cx="4004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54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หลักการทำงาน</a:t>
            </a:r>
            <a:endParaRPr lang="en-US" sz="54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5354A6-D756-4E6C-8B41-1DA99E941F09}"/>
              </a:ext>
            </a:extLst>
          </p:cNvPr>
          <p:cNvCxnSpPr/>
          <p:nvPr/>
        </p:nvCxnSpPr>
        <p:spPr>
          <a:xfrm>
            <a:off x="231494" y="1099595"/>
            <a:ext cx="32293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0DC044F-D480-48A6-9EC3-3848A2B432AB}"/>
              </a:ext>
            </a:extLst>
          </p:cNvPr>
          <p:cNvSpPr txBox="1"/>
          <p:nvPr/>
        </p:nvSpPr>
        <p:spPr>
          <a:xfrm>
            <a:off x="533589" y="4821089"/>
            <a:ext cx="4794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หน้าที่ผู้ใช้งานประกาศขายสุนัข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1ED122-E58B-4B0E-B8EE-B7DA184F2AA4}"/>
              </a:ext>
            </a:extLst>
          </p:cNvPr>
          <p:cNvSpPr txBox="1"/>
          <p:nvPr/>
        </p:nvSpPr>
        <p:spPr>
          <a:xfrm>
            <a:off x="6820328" y="4821090"/>
            <a:ext cx="4934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เมื่อมีผู้ใช้อื่นๆเข้ามาดูสุนัขที่อีกผู้ใช้งานประกาศขาย และกดซื้อ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FEC965E7-8D86-40C5-BE69-2EDE301B20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327" y="1561280"/>
            <a:ext cx="4934334" cy="3173330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C4289C-CACD-4A23-B3B5-A2F1FB46C0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69" y="1561280"/>
            <a:ext cx="4995724" cy="318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28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og sitting on a table&#10;&#10;Description automatically generated">
            <a:extLst>
              <a:ext uri="{FF2B5EF4-FFF2-40B4-BE49-F238E27FC236}">
                <a16:creationId xmlns:a16="http://schemas.microsoft.com/office/drawing/2014/main" id="{95159BD8-0636-4074-BBA4-01FB9A8E98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b="142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ADF5F8-AC61-4EE9-9665-F76EA022755A}"/>
              </a:ext>
            </a:extLst>
          </p:cNvPr>
          <p:cNvSpPr/>
          <p:nvPr/>
        </p:nvSpPr>
        <p:spPr>
          <a:xfrm>
            <a:off x="21" y="-10"/>
            <a:ext cx="12191979" cy="685800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100000">
                <a:srgbClr val="95DAEF">
                  <a:alpha val="47000"/>
                </a:srgbClr>
              </a:gs>
              <a:gs pos="100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0BB282-0EBA-451D-AFD6-805CD70EDF2E}"/>
              </a:ext>
            </a:extLst>
          </p:cNvPr>
          <p:cNvSpPr txBox="1"/>
          <p:nvPr/>
        </p:nvSpPr>
        <p:spPr>
          <a:xfrm>
            <a:off x="393540" y="277792"/>
            <a:ext cx="4004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54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หลักการทำงาน</a:t>
            </a:r>
            <a:endParaRPr lang="en-US" sz="54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5354A6-D756-4E6C-8B41-1DA99E941F09}"/>
              </a:ext>
            </a:extLst>
          </p:cNvPr>
          <p:cNvCxnSpPr/>
          <p:nvPr/>
        </p:nvCxnSpPr>
        <p:spPr>
          <a:xfrm>
            <a:off x="231494" y="1099595"/>
            <a:ext cx="32293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0DC044F-D480-48A6-9EC3-3848A2B432AB}"/>
              </a:ext>
            </a:extLst>
          </p:cNvPr>
          <p:cNvSpPr txBox="1"/>
          <p:nvPr/>
        </p:nvSpPr>
        <p:spPr>
          <a:xfrm>
            <a:off x="3735370" y="5690930"/>
            <a:ext cx="4794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หน้าประวัติการขาย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7A11D7-C42F-49E4-938D-7AF3EC4899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308" y="1558339"/>
            <a:ext cx="6397384" cy="409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53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C91BC7-79BC-4E86-A09F-5ACE61181AE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A3151E-7D83-4119-925B-C1994D691775}"/>
              </a:ext>
            </a:extLst>
          </p:cNvPr>
          <p:cNvSpPr txBox="1"/>
          <p:nvPr/>
        </p:nvSpPr>
        <p:spPr>
          <a:xfrm>
            <a:off x="325940" y="1052345"/>
            <a:ext cx="4729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เป็นโปรแกรมจำลองการซื้อ </a:t>
            </a:r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–</a:t>
            </a:r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 ขาย สุนัข ทำให้มีความสะดวกสบายในการเลือกสินค้า</a:t>
            </a:r>
            <a:endParaRPr lang="en-US" sz="32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  <a:p>
            <a:endParaRPr lang="en-US" sz="32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F340A10-8CA6-4225-9F87-6A28E6B7E7DC}"/>
              </a:ext>
            </a:extLst>
          </p:cNvPr>
          <p:cNvGrpSpPr/>
          <p:nvPr/>
        </p:nvGrpSpPr>
        <p:grpSpPr>
          <a:xfrm>
            <a:off x="325940" y="188082"/>
            <a:ext cx="1118810" cy="923330"/>
            <a:chOff x="325940" y="331090"/>
            <a:chExt cx="1118810" cy="92333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5933C9B-7B16-48BB-9E10-330B53EA3E4E}"/>
                </a:ext>
              </a:extLst>
            </p:cNvPr>
            <p:cNvSpPr txBox="1"/>
            <p:nvPr/>
          </p:nvSpPr>
          <p:spPr>
            <a:xfrm>
              <a:off x="404575" y="331090"/>
              <a:ext cx="10401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5400" b="1" dirty="0">
                  <a:latin typeface="TH Mali Grade 6" panose="02000506000000020004" pitchFamily="2" charset="-34"/>
                  <a:cs typeface="TH Mali Grade 6" panose="02000506000000020004" pitchFamily="2" charset="-34"/>
                </a:rPr>
                <a:t>ข้อดี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27A238C-E899-4A1A-98B8-D37A096FB2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940" y="1007240"/>
              <a:ext cx="106878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3840CA4-4CC9-4164-8F0F-72F33B26CDED}"/>
              </a:ext>
            </a:extLst>
          </p:cNvPr>
          <p:cNvGrpSpPr/>
          <p:nvPr/>
        </p:nvGrpSpPr>
        <p:grpSpPr>
          <a:xfrm>
            <a:off x="404575" y="2240610"/>
            <a:ext cx="1767506" cy="1754326"/>
            <a:chOff x="325940" y="331090"/>
            <a:chExt cx="1118810" cy="175432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2CA58C-86FD-4FE8-AC79-6690521EECC4}"/>
                </a:ext>
              </a:extLst>
            </p:cNvPr>
            <p:cNvSpPr txBox="1"/>
            <p:nvPr/>
          </p:nvSpPr>
          <p:spPr>
            <a:xfrm>
              <a:off x="404575" y="331090"/>
              <a:ext cx="104017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5400" b="1" dirty="0">
                  <a:latin typeface="TH Mali Grade 6" panose="02000506000000020004" pitchFamily="2" charset="-34"/>
                  <a:cs typeface="TH Mali Grade 6" panose="02000506000000020004" pitchFamily="2" charset="-34"/>
                </a:rPr>
                <a:t>ข้อเสีย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3DAB8E4-8E7D-4EB9-94B1-F9993919EB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940" y="1030389"/>
              <a:ext cx="101901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F83CCCD-A430-49DC-A2B1-3CED51AFC65E}"/>
              </a:ext>
            </a:extLst>
          </p:cNvPr>
          <p:cNvSpPr txBox="1"/>
          <p:nvPr/>
        </p:nvSpPr>
        <p:spPr>
          <a:xfrm>
            <a:off x="319986" y="3130326"/>
            <a:ext cx="48565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เมื่อดึงภาพจาก </a:t>
            </a:r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Database </a:t>
            </a:r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มาแสดงผลบน</a:t>
            </a:r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 Window Form Application </a:t>
            </a:r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ภาพที่มีความละเอียดสูงๆ จะมีความละเอียดของภาพลดลง</a:t>
            </a:r>
            <a:endParaRPr lang="en-US" sz="32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01F8FA0-B87A-4A2E-980C-02627C8703DE}"/>
              </a:ext>
            </a:extLst>
          </p:cNvPr>
          <p:cNvGrpSpPr/>
          <p:nvPr/>
        </p:nvGrpSpPr>
        <p:grpSpPr>
          <a:xfrm>
            <a:off x="404575" y="4790776"/>
            <a:ext cx="2465946" cy="1754326"/>
            <a:chOff x="325940" y="331090"/>
            <a:chExt cx="1156819" cy="175432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65DA478-41E7-4264-A92F-591A1FE238BB}"/>
                </a:ext>
              </a:extLst>
            </p:cNvPr>
            <p:cNvSpPr txBox="1"/>
            <p:nvPr/>
          </p:nvSpPr>
          <p:spPr>
            <a:xfrm>
              <a:off x="404575" y="331090"/>
              <a:ext cx="104017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5400" b="1" dirty="0">
                  <a:latin typeface="TH Mali Grade 6" panose="02000506000000020004" pitchFamily="2" charset="-34"/>
                  <a:cs typeface="TH Mali Grade 6" panose="02000506000000020004" pitchFamily="2" charset="-34"/>
                </a:rPr>
                <a:t>ปัญหาที่พบ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3950B31-42F9-4661-BA1A-3EA3A49EF2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940" y="1030389"/>
              <a:ext cx="1156819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45EC7E2-8786-4A39-BA28-15EE3EBD6CCF}"/>
              </a:ext>
            </a:extLst>
          </p:cNvPr>
          <p:cNvSpPr txBox="1"/>
          <p:nvPr/>
        </p:nvSpPr>
        <p:spPr>
          <a:xfrm>
            <a:off x="365701" y="5683385"/>
            <a:ext cx="51486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การดึงภาพจาก </a:t>
            </a:r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Database </a:t>
            </a:r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มาใช้มีหลายขั้นตอน ทำให้ใช้เวลานาน</a:t>
            </a:r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 </a:t>
            </a: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C3046440-844C-4305-AA5C-123D2F9D6390}"/>
              </a:ext>
            </a:extLst>
          </p:cNvPr>
          <p:cNvSpPr/>
          <p:nvPr/>
        </p:nvSpPr>
        <p:spPr>
          <a:xfrm rot="10800000">
            <a:off x="5642136" y="-1"/>
            <a:ext cx="3795698" cy="2208868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F8723A72-AEB9-4283-95A3-F4CFB1B853A0}"/>
              </a:ext>
            </a:extLst>
          </p:cNvPr>
          <p:cNvSpPr/>
          <p:nvPr/>
        </p:nvSpPr>
        <p:spPr>
          <a:xfrm>
            <a:off x="7646399" y="11747"/>
            <a:ext cx="3795698" cy="2208868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19559155-55E4-4C5D-9154-EE3AA376BFD3}"/>
              </a:ext>
            </a:extLst>
          </p:cNvPr>
          <p:cNvSpPr/>
          <p:nvPr/>
        </p:nvSpPr>
        <p:spPr>
          <a:xfrm rot="10800000">
            <a:off x="7646397" y="2319162"/>
            <a:ext cx="3795698" cy="2208868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3C1A9275-9736-4AAE-BDEC-61B57DAE1560}"/>
              </a:ext>
            </a:extLst>
          </p:cNvPr>
          <p:cNvSpPr/>
          <p:nvPr/>
        </p:nvSpPr>
        <p:spPr>
          <a:xfrm>
            <a:off x="5642136" y="2330909"/>
            <a:ext cx="3795698" cy="2208868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C6D53D37-D4B4-4EE6-8688-531337EE411A}"/>
              </a:ext>
            </a:extLst>
          </p:cNvPr>
          <p:cNvSpPr/>
          <p:nvPr/>
        </p:nvSpPr>
        <p:spPr>
          <a:xfrm rot="10800000">
            <a:off x="5642136" y="4638325"/>
            <a:ext cx="3795698" cy="2208868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EB36E5CF-9D37-471A-A93C-DE51CEB5DCFB}"/>
              </a:ext>
            </a:extLst>
          </p:cNvPr>
          <p:cNvSpPr/>
          <p:nvPr/>
        </p:nvSpPr>
        <p:spPr>
          <a:xfrm>
            <a:off x="7656059" y="4649124"/>
            <a:ext cx="3795698" cy="2208868"/>
          </a:xfrm>
          <a:prstGeom prst="triangl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795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3D4AF09-B9ED-4927-8B7C-42ABF6EB0D7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dist="50800" dir="5400000" algn="ctr" rotWithShape="0">
              <a:srgbClr val="000000"/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B12016B-3DA0-4BCB-8B87-A972477086B0}"/>
              </a:ext>
            </a:extLst>
          </p:cNvPr>
          <p:cNvSpPr/>
          <p:nvPr/>
        </p:nvSpPr>
        <p:spPr>
          <a:xfrm>
            <a:off x="0" y="1"/>
            <a:ext cx="12192000" cy="6944810"/>
          </a:xfrm>
          <a:prstGeom prst="rect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9B3CD79-8A4A-4552-963C-288150E57120}"/>
              </a:ext>
            </a:extLst>
          </p:cNvPr>
          <p:cNvGrpSpPr/>
          <p:nvPr/>
        </p:nvGrpSpPr>
        <p:grpSpPr>
          <a:xfrm>
            <a:off x="6597569" y="705177"/>
            <a:ext cx="5347503" cy="5447645"/>
            <a:chOff x="6551271" y="266218"/>
            <a:chExt cx="5347503" cy="544764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6C66957-97B8-4AB6-ABF1-40E543A0BD00}"/>
                </a:ext>
              </a:extLst>
            </p:cNvPr>
            <p:cNvGrpSpPr/>
            <p:nvPr/>
          </p:nvGrpSpPr>
          <p:grpSpPr>
            <a:xfrm>
              <a:off x="6829063" y="266218"/>
              <a:ext cx="5069711" cy="5447645"/>
              <a:chOff x="6829063" y="266218"/>
              <a:chExt cx="5069711" cy="5447645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4F647CA-3376-438B-B1FF-3878F033A220}"/>
                  </a:ext>
                </a:extLst>
              </p:cNvPr>
              <p:cNvSpPr txBox="1"/>
              <p:nvPr/>
            </p:nvSpPr>
            <p:spPr>
              <a:xfrm>
                <a:off x="6829063" y="1189548"/>
                <a:ext cx="5069711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1.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นางสาวนลินภัสร์ ภิศักดิ์ธนากูล</a:t>
                </a:r>
                <a:r>
                  <a:rPr lang="en-US" sz="3200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 : 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หาข้อมูลต่างๆ และตัดต่อรูปภาพประกอบหน้า </a:t>
                </a:r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Ui</a:t>
                </a:r>
              </a:p>
              <a:p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2.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นายวุฒินันท์ กันนิ่ม</a:t>
                </a:r>
                <a:r>
                  <a:rPr lang="en-US" sz="3200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 : 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ทำ</a:t>
                </a:r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 </a:t>
                </a:r>
                <a:r>
                  <a:rPr lang="en-US" sz="3200" b="1" dirty="0" err="1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Powerpoint</a:t>
                </a:r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 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ที่ใช้ในการนำเสนอ </a:t>
                </a:r>
                <a:endParaRPr lang="en-US" sz="3200" b="1" dirty="0">
                  <a:latin typeface="TH Mali Grade 6" panose="02000506000000020004" pitchFamily="2" charset="-34"/>
                  <a:cs typeface="TH Mali Grade 6" panose="02000506000000020004" pitchFamily="2" charset="-34"/>
                </a:endParaRPr>
              </a:p>
              <a:p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3.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นายสนายุทธ ต้นพนม </a:t>
                </a:r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: 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ออกแบบระบบหน้า </a:t>
                </a:r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Ui , </a:t>
                </a:r>
                <a:r>
                  <a:rPr lang="en-US" sz="3200" b="1" dirty="0" err="1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Ux</a:t>
                </a:r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 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และทำการเขียนโค้ด </a:t>
                </a:r>
                <a:endParaRPr lang="en-US" sz="3200" b="1" dirty="0">
                  <a:latin typeface="TH Mali Grade 6" panose="02000506000000020004" pitchFamily="2" charset="-34"/>
                  <a:cs typeface="TH Mali Grade 6" panose="02000506000000020004" pitchFamily="2" charset="-34"/>
                </a:endParaRPr>
              </a:p>
              <a:p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4.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นางสาววิภาดา ศิริสุทธิ์</a:t>
                </a:r>
                <a:r>
                  <a:rPr lang="en-US" sz="3200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 : </a:t>
                </a:r>
                <a:r>
                  <a:rPr lang="th-TH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ออกแบบภาพที่ใช้ในการประกอบหน้า </a:t>
                </a:r>
                <a:r>
                  <a:rPr lang="en-US" sz="32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Ui </a:t>
                </a:r>
              </a:p>
              <a:p>
                <a:endParaRPr lang="en-US" sz="3200" b="1" dirty="0">
                  <a:latin typeface="TH Mali Grade 6" panose="02000506000000020004" pitchFamily="2" charset="-34"/>
                  <a:cs typeface="TH Mali Grade 6" panose="02000506000000020004" pitchFamily="2" charset="-34"/>
                </a:endParaRP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F926FF4-3BCE-46E6-BE9F-A925B8C9BDFE}"/>
                  </a:ext>
                </a:extLst>
              </p:cNvPr>
              <p:cNvSpPr txBox="1"/>
              <p:nvPr/>
            </p:nvSpPr>
            <p:spPr>
              <a:xfrm>
                <a:off x="6829063" y="266218"/>
                <a:ext cx="503291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h-TH" sz="5400" b="1" dirty="0">
                    <a:latin typeface="TH Mali Grade 6" panose="02000506000000020004" pitchFamily="2" charset="-34"/>
                    <a:cs typeface="TH Mali Grade 6" panose="02000506000000020004" pitchFamily="2" charset="-34"/>
                  </a:rPr>
                  <a:t>หน้าที่ของแต่ละคนในกลุ่ม</a:t>
                </a:r>
                <a:endParaRPr lang="en-US" sz="5400" b="1" dirty="0">
                  <a:latin typeface="TH Mali Grade 6" panose="02000506000000020004" pitchFamily="2" charset="-34"/>
                  <a:cs typeface="TH Mali Grade 6" panose="02000506000000020004" pitchFamily="2" charset="-34"/>
                </a:endParaRPr>
              </a:p>
            </p:txBody>
          </p:sp>
        </p:grp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F61E64C-677C-40FE-8376-981319ED64DB}"/>
                </a:ext>
              </a:extLst>
            </p:cNvPr>
            <p:cNvCxnSpPr/>
            <p:nvPr/>
          </p:nvCxnSpPr>
          <p:spPr>
            <a:xfrm>
              <a:off x="6551271" y="1018572"/>
              <a:ext cx="531071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4872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tanding in front of a door&#10;&#10;Description automatically generated">
            <a:extLst>
              <a:ext uri="{FF2B5EF4-FFF2-40B4-BE49-F238E27FC236}">
                <a16:creationId xmlns:a16="http://schemas.microsoft.com/office/drawing/2014/main" id="{2BCB6048-4F97-427B-AA90-D2688FA822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41" t="261" r="20062"/>
          <a:stretch/>
        </p:blipFill>
        <p:spPr>
          <a:xfrm>
            <a:off x="0" y="0"/>
            <a:ext cx="3204000" cy="6858000"/>
          </a:xfrm>
          <a:prstGeom prst="rect">
            <a:avLst/>
          </a:prstGeom>
        </p:spPr>
      </p:pic>
      <p:pic>
        <p:nvPicPr>
          <p:cNvPr id="9" name="Picture 8" descr="A person walking down a dirt road&#10;&#10;Description automatically generated">
            <a:extLst>
              <a:ext uri="{FF2B5EF4-FFF2-40B4-BE49-F238E27FC236}">
                <a16:creationId xmlns:a16="http://schemas.microsoft.com/office/drawing/2014/main" id="{1C756AE1-6081-4EE0-B0DE-CB5EAFE704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13" t="711" r="29142"/>
          <a:stretch/>
        </p:blipFill>
        <p:spPr>
          <a:xfrm>
            <a:off x="9204000" y="0"/>
            <a:ext cx="2988000" cy="6876000"/>
          </a:xfrm>
          <a:prstGeom prst="rect">
            <a:avLst/>
          </a:prstGeom>
        </p:spPr>
      </p:pic>
      <p:pic>
        <p:nvPicPr>
          <p:cNvPr id="11" name="Picture 10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80705D00-20C0-450D-9F29-E466025137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96" t="1" r="28374" b="317"/>
          <a:stretch/>
        </p:blipFill>
        <p:spPr>
          <a:xfrm>
            <a:off x="6084425" y="-2575"/>
            <a:ext cx="3204000" cy="6858000"/>
          </a:xfrm>
          <a:prstGeom prst="rect">
            <a:avLst/>
          </a:prstGeom>
        </p:spPr>
      </p:pic>
      <p:pic>
        <p:nvPicPr>
          <p:cNvPr id="13" name="Picture 12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8644C31D-B5A5-40AF-9B0F-3D9F1C6A285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6" r="24984"/>
          <a:stretch/>
        </p:blipFill>
        <p:spPr>
          <a:xfrm>
            <a:off x="3227016" y="-11256"/>
            <a:ext cx="2880426" cy="6876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F41D905-7976-4446-845E-46B424841CFD}"/>
              </a:ext>
            </a:extLst>
          </p:cNvPr>
          <p:cNvSpPr/>
          <p:nvPr/>
        </p:nvSpPr>
        <p:spPr>
          <a:xfrm>
            <a:off x="-268" y="-2575"/>
            <a:ext cx="3204000" cy="51443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tx1"/>
                </a:solidFill>
                <a:latin typeface="TH Mali Grade 6" panose="02000506000000020004" pitchFamily="2" charset="-34"/>
                <a:cs typeface="TH Mali Grade 6" panose="02000506000000020004" pitchFamily="2" charset="-34"/>
              </a:rPr>
              <a:t>นางสาวนลินภัสร์ ภิศักดิ์ธนากูล</a:t>
            </a:r>
            <a:endParaRPr lang="en-US" sz="2800" dirty="0">
              <a:solidFill>
                <a:schemeClr val="tx1"/>
              </a:solidFill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C1EA847-49FB-4E05-9E4E-821106DF0458}"/>
              </a:ext>
            </a:extLst>
          </p:cNvPr>
          <p:cNvSpPr/>
          <p:nvPr/>
        </p:nvSpPr>
        <p:spPr>
          <a:xfrm>
            <a:off x="3203597" y="2575"/>
            <a:ext cx="2880426" cy="51443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tx1"/>
                </a:solidFill>
                <a:latin typeface="TH Mali Grade 6" panose="02000506000000020004" pitchFamily="2" charset="-34"/>
                <a:cs typeface="TH Mali Grade 6" panose="02000506000000020004" pitchFamily="2" charset="-34"/>
              </a:rPr>
              <a:t>นายวุฒินันท์ กันนิ่ม</a:t>
            </a:r>
            <a:endParaRPr lang="en-US" sz="2800" dirty="0">
              <a:solidFill>
                <a:schemeClr val="tx1"/>
              </a:solidFill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4A3448-D356-4780-B940-FF208F476FAE}"/>
              </a:ext>
            </a:extLst>
          </p:cNvPr>
          <p:cNvSpPr/>
          <p:nvPr/>
        </p:nvSpPr>
        <p:spPr>
          <a:xfrm>
            <a:off x="6084156" y="-3858"/>
            <a:ext cx="3203731" cy="51443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tx1"/>
                </a:solidFill>
                <a:latin typeface="TH Mali Grade 6" panose="02000506000000020004" pitchFamily="2" charset="-34"/>
                <a:cs typeface="TH Mali Grade 6" panose="02000506000000020004" pitchFamily="2" charset="-34"/>
              </a:rPr>
              <a:t>นายสนายุทธ ต้นพนม</a:t>
            </a:r>
            <a:endParaRPr lang="en-US" sz="2800" dirty="0">
              <a:solidFill>
                <a:schemeClr val="tx1"/>
              </a:solidFill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EA94F65-CBA8-4BBC-88FD-4F5F8B5E74CD}"/>
              </a:ext>
            </a:extLst>
          </p:cNvPr>
          <p:cNvSpPr/>
          <p:nvPr/>
        </p:nvSpPr>
        <p:spPr>
          <a:xfrm>
            <a:off x="9288425" y="1294"/>
            <a:ext cx="2903575" cy="51443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800" b="1" dirty="0">
                <a:solidFill>
                  <a:schemeClr val="tx1"/>
                </a:solidFill>
                <a:latin typeface="TH Mali Grade 6" panose="02000506000000020004" pitchFamily="2" charset="-34"/>
                <a:cs typeface="TH Mali Grade 6" panose="02000506000000020004" pitchFamily="2" charset="-34"/>
              </a:rPr>
              <a:t>นางสาววิภาดา ศิริสุทธิ์</a:t>
            </a:r>
            <a:endParaRPr lang="en-US" sz="2800" dirty="0">
              <a:solidFill>
                <a:schemeClr val="tx1"/>
              </a:solidFill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014294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F825A8C-A6AD-40F4-A69B-769D9E24D9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6887"/>
          <a:stretch/>
        </p:blipFill>
        <p:spPr>
          <a:xfrm>
            <a:off x="0" y="-70339"/>
            <a:ext cx="12192000" cy="6858001"/>
          </a:xfrm>
          <a:prstGeom prst="rect">
            <a:avLst/>
          </a:prstGeom>
        </p:spPr>
      </p:pic>
      <p:pic>
        <p:nvPicPr>
          <p:cNvPr id="26" name="Picture 2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E625B4-80EB-4680-9840-E5CCC43756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87"/>
          <a:stretch/>
        </p:blipFill>
        <p:spPr>
          <a:xfrm>
            <a:off x="1844431" y="961048"/>
            <a:ext cx="8503138" cy="478301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519DD25-6D2E-4DC3-8DC1-E4009822B491}"/>
              </a:ext>
            </a:extLst>
          </p:cNvPr>
          <p:cNvSpPr txBox="1"/>
          <p:nvPr/>
        </p:nvSpPr>
        <p:spPr>
          <a:xfrm>
            <a:off x="1923468" y="5744064"/>
            <a:ext cx="8424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latin typeface="TH Mali Grade 6" panose="02000506000000020004" pitchFamily="2" charset="-34"/>
                <a:cs typeface="TH Mali Grade 6" panose="02000506000000020004" pitchFamily="2" charset="-34"/>
              </a:rPr>
              <a:t>ShopDog</a:t>
            </a:r>
            <a:r>
              <a:rPr lang="en-US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 </a:t>
            </a:r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เป็น </a:t>
            </a:r>
            <a:r>
              <a:rPr lang="en-US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Window form Application </a:t>
            </a:r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ที่ใช้สำหรับการขายสุนัข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2594A0E-88BF-4E14-AF56-5BB305B601B2}"/>
              </a:ext>
            </a:extLst>
          </p:cNvPr>
          <p:cNvGrpSpPr/>
          <p:nvPr/>
        </p:nvGrpSpPr>
        <p:grpSpPr>
          <a:xfrm>
            <a:off x="5171440" y="37718"/>
            <a:ext cx="1849120" cy="923330"/>
            <a:chOff x="193040" y="-16310"/>
            <a:chExt cx="1849120" cy="92333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E2061D3-F6F3-4921-9258-465D53F60860}"/>
                </a:ext>
              </a:extLst>
            </p:cNvPr>
            <p:cNvSpPr txBox="1"/>
            <p:nvPr/>
          </p:nvSpPr>
          <p:spPr>
            <a:xfrm>
              <a:off x="291290" y="-16310"/>
              <a:ext cx="163217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latin typeface="TH Mali Grade 6" panose="02000506000000020004" pitchFamily="2" charset="-34"/>
                  <a:cs typeface="TH Mali Grade 6" panose="02000506000000020004" pitchFamily="2" charset="-34"/>
                </a:rPr>
                <a:t>Content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929B79-F97D-495E-A5E6-4F15FD9BC18A}"/>
                </a:ext>
              </a:extLst>
            </p:cNvPr>
            <p:cNvCxnSpPr/>
            <p:nvPr/>
          </p:nvCxnSpPr>
          <p:spPr>
            <a:xfrm>
              <a:off x="193040" y="650240"/>
              <a:ext cx="184912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7332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A20620F3-5340-4EF3-A860-4DABB9124DAA}"/>
              </a:ext>
            </a:extLst>
          </p:cNvPr>
          <p:cNvSpPr txBox="1"/>
          <p:nvPr/>
        </p:nvSpPr>
        <p:spPr>
          <a:xfrm>
            <a:off x="6845300" y="1695401"/>
            <a:ext cx="471354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1.</a:t>
            </a:r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เพื่อศึกษาการทำงานของ </a:t>
            </a:r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Window Form Application </a:t>
            </a:r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ที่เชื่อมต่อ </a:t>
            </a:r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Database my SQL</a:t>
            </a:r>
            <a:endParaRPr lang="th-TH" sz="32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  <a:p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2.</a:t>
            </a:r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เพื่อฝึกทักษะการทำงานร่วมกันเป็นทีม</a:t>
            </a:r>
            <a:endParaRPr lang="en-US" sz="32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  <a:p>
            <a:pPr algn="just"/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3.</a:t>
            </a:r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เพื่อศึกษาระบบการทำงานการซื้อขายแบบออนไลน์ โดยใช้ตัวกลาง </a:t>
            </a:r>
            <a:r>
              <a:rPr lang="en-US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Database </a:t>
            </a:r>
            <a:r>
              <a:rPr lang="th-TH" sz="32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ในการเก็บข้อมูล</a:t>
            </a:r>
          </a:p>
          <a:p>
            <a:endParaRPr lang="en-US" sz="32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C4B1DEC-E3D1-4894-B6E0-807F71F56D5D}"/>
              </a:ext>
            </a:extLst>
          </p:cNvPr>
          <p:cNvGrpSpPr/>
          <p:nvPr/>
        </p:nvGrpSpPr>
        <p:grpSpPr>
          <a:xfrm>
            <a:off x="7602196" y="549787"/>
            <a:ext cx="4711724" cy="1107996"/>
            <a:chOff x="7480276" y="1488571"/>
            <a:chExt cx="4711724" cy="110799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7655B80-13AE-4ECD-88A0-492A8B115CCB}"/>
                </a:ext>
              </a:extLst>
            </p:cNvPr>
            <p:cNvCxnSpPr>
              <a:cxnSpLocks/>
            </p:cNvCxnSpPr>
            <p:nvPr/>
          </p:nvCxnSpPr>
          <p:spPr>
            <a:xfrm>
              <a:off x="7480276" y="2477818"/>
              <a:ext cx="309372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9D1784E-4168-4B5F-B543-92FC4A27E752}"/>
                </a:ext>
              </a:extLst>
            </p:cNvPr>
            <p:cNvSpPr txBox="1"/>
            <p:nvPr/>
          </p:nvSpPr>
          <p:spPr>
            <a:xfrm>
              <a:off x="7574972" y="1488571"/>
              <a:ext cx="461702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6600" b="1" dirty="0">
                  <a:latin typeface="TH Mali Grade 6" panose="02000506000000020004" pitchFamily="2" charset="-34"/>
                  <a:cs typeface="TH Mali Grade 6" panose="02000506000000020004" pitchFamily="2" charset="-34"/>
                </a:rPr>
                <a:t>วัตถุประสงค์</a:t>
              </a:r>
              <a:endParaRPr lang="en-US" sz="6600" b="1" dirty="0">
                <a:latin typeface="TH Mali Grade 6" panose="02000506000000020004" pitchFamily="2" charset="-34"/>
                <a:cs typeface="TH Mali Grade 6" panose="02000506000000020004" pitchFamily="2" charset="-34"/>
              </a:endParaRPr>
            </a:p>
          </p:txBody>
        </p:sp>
      </p:grpSp>
      <p:pic>
        <p:nvPicPr>
          <p:cNvPr id="28" name="Picture 27" descr="A dog standing on a yellow flower&#10;&#10;Description automatically generated">
            <a:extLst>
              <a:ext uri="{FF2B5EF4-FFF2-40B4-BE49-F238E27FC236}">
                <a16:creationId xmlns:a16="http://schemas.microsoft.com/office/drawing/2014/main" id="{0AC7EFB8-DF26-4FCC-B6ED-61A4077865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40" r="6211"/>
          <a:stretch/>
        </p:blipFill>
        <p:spPr>
          <a:xfrm>
            <a:off x="633152" y="549787"/>
            <a:ext cx="5481183" cy="5481183"/>
          </a:xfrm>
          <a:prstGeom prst="ellipse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77111246-3957-4DD2-9B32-7BC5DA16000D}"/>
              </a:ext>
            </a:extLst>
          </p:cNvPr>
          <p:cNvSpPr/>
          <p:nvPr/>
        </p:nvSpPr>
        <p:spPr>
          <a:xfrm>
            <a:off x="5804881" y="145637"/>
            <a:ext cx="808299" cy="808299"/>
          </a:xfrm>
          <a:prstGeom prst="ellipse">
            <a:avLst/>
          </a:prstGeom>
          <a:solidFill>
            <a:srgbClr val="F9E5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BBC475B-067A-4743-985D-98ED6BF4B423}"/>
              </a:ext>
            </a:extLst>
          </p:cNvPr>
          <p:cNvSpPr/>
          <p:nvPr/>
        </p:nvSpPr>
        <p:spPr>
          <a:xfrm>
            <a:off x="342596" y="6233045"/>
            <a:ext cx="404149" cy="404149"/>
          </a:xfrm>
          <a:prstGeom prst="ellipse">
            <a:avLst/>
          </a:prstGeom>
          <a:solidFill>
            <a:srgbClr val="F3D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1CB27C0-FD45-455A-B17F-6FAB8A128851}"/>
              </a:ext>
            </a:extLst>
          </p:cNvPr>
          <p:cNvSpPr/>
          <p:nvPr/>
        </p:nvSpPr>
        <p:spPr>
          <a:xfrm>
            <a:off x="11155918" y="5941047"/>
            <a:ext cx="693486" cy="693486"/>
          </a:xfrm>
          <a:prstGeom prst="ellipse">
            <a:avLst/>
          </a:prstGeom>
          <a:solidFill>
            <a:srgbClr val="C79F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553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dog&#10;&#10;Description automatically generated">
            <a:extLst>
              <a:ext uri="{FF2B5EF4-FFF2-40B4-BE49-F238E27FC236}">
                <a16:creationId xmlns:a16="http://schemas.microsoft.com/office/drawing/2014/main" id="{94A6674F-FB48-4E5D-853A-DEA618A500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0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9BA694B-5B62-44EA-B0F5-A77D1932C2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bg1">
                  <a:lumMod val="75000"/>
                  <a:alpha val="11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21FCC0A-7F00-45BC-B2A3-416E7F2769F6}"/>
              </a:ext>
            </a:extLst>
          </p:cNvPr>
          <p:cNvGrpSpPr/>
          <p:nvPr/>
        </p:nvGrpSpPr>
        <p:grpSpPr>
          <a:xfrm>
            <a:off x="304800" y="177800"/>
            <a:ext cx="4673600" cy="769441"/>
            <a:chOff x="91440" y="137160"/>
            <a:chExt cx="4673600" cy="76944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7AE1EDB-AC0F-4D2E-B030-1D8AC0455B0C}"/>
                </a:ext>
              </a:extLst>
            </p:cNvPr>
            <p:cNvSpPr txBox="1"/>
            <p:nvPr/>
          </p:nvSpPr>
          <p:spPr>
            <a:xfrm>
              <a:off x="254000" y="137160"/>
              <a:ext cx="451104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4400" b="1" dirty="0">
                  <a:latin typeface="TH Mali Grade 6" panose="02000506000000020004" pitchFamily="2" charset="-34"/>
                  <a:cs typeface="TH Mali Grade 6" panose="02000506000000020004" pitchFamily="2" charset="-34"/>
                </a:rPr>
                <a:t>ซอฟต์แวร์ที่ใช้ในการทำงาน</a:t>
              </a:r>
              <a:endParaRPr lang="en-US" sz="4400" b="1" dirty="0">
                <a:latin typeface="TH Mali Grade 6" panose="02000506000000020004" pitchFamily="2" charset="-34"/>
                <a:cs typeface="TH Mali Grade 6" panose="02000506000000020004" pitchFamily="2" charset="-34"/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F0CEA723-B1C0-45F6-A53F-5D29B8A0B9BD}"/>
                </a:ext>
              </a:extLst>
            </p:cNvPr>
            <p:cNvCxnSpPr>
              <a:cxnSpLocks/>
            </p:cNvCxnSpPr>
            <p:nvPr/>
          </p:nvCxnSpPr>
          <p:spPr>
            <a:xfrm>
              <a:off x="91440" y="751840"/>
              <a:ext cx="440944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26" name="Picture 2" descr="Image result for Visual studio">
            <a:extLst>
              <a:ext uri="{FF2B5EF4-FFF2-40B4-BE49-F238E27FC236}">
                <a16:creationId xmlns:a16="http://schemas.microsoft.com/office/drawing/2014/main" id="{2F2A3C1E-55F9-49FF-9E61-E32D238555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792480"/>
            <a:ext cx="5513998" cy="154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photoshop">
            <a:extLst>
              <a:ext uri="{FF2B5EF4-FFF2-40B4-BE49-F238E27FC236}">
                <a16:creationId xmlns:a16="http://schemas.microsoft.com/office/drawing/2014/main" id="{76C0A722-827E-46F9-BF27-6DF5902CD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372" b="94071" l="3000" r="90000">
                        <a14:foregroundMark x1="2000" y1="6090" x2="47750" y2="93109"/>
                        <a14:foregroundMark x1="47750" y1="93109" x2="48333" y2="93269"/>
                        <a14:foregroundMark x1="5500" y1="8333" x2="8167" y2="78045"/>
                        <a14:foregroundMark x1="8167" y1="78045" x2="5417" y2="87019"/>
                        <a14:foregroundMark x1="5417" y1="87019" x2="5167" y2="93429"/>
                        <a14:foregroundMark x1="15167" y1="28526" x2="20750" y2="30769"/>
                        <a14:foregroundMark x1="20750" y1="30769" x2="24083" y2="35897"/>
                        <a14:foregroundMark x1="24083" y1="35897" x2="24583" y2="45192"/>
                        <a14:foregroundMark x1="24583" y1="45192" x2="15833" y2="48077"/>
                        <a14:foregroundMark x1="2417" y1="7372" x2="7667" y2="5128"/>
                        <a14:foregroundMark x1="7667" y1="5128" x2="45083" y2="7692"/>
                        <a14:foregroundMark x1="45083" y1="7692" x2="47667" y2="7532"/>
                        <a14:foregroundMark x1="3000" y1="7372" x2="3000" y2="940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5356" y="792480"/>
            <a:ext cx="4597400" cy="2390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Appserv Eol + PHP">
            <a:extLst>
              <a:ext uri="{FF2B5EF4-FFF2-40B4-BE49-F238E27FC236}">
                <a16:creationId xmlns:a16="http://schemas.microsoft.com/office/drawing/2014/main" id="{ADF61C05-C978-4EB7-B81D-4A5881F39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6250" l="2260" r="89831">
                        <a14:foregroundMark x1="6497" y1="13750" x2="18362" y2="7500"/>
                        <a14:foregroundMark x1="7910" y1="27500" x2="22034" y2="26250"/>
                        <a14:foregroundMark x1="22034" y1="26250" x2="27684" y2="43750"/>
                        <a14:foregroundMark x1="9887" y1="8750" x2="23164" y2="7500"/>
                        <a14:foregroundMark x1="16102" y1="2500" x2="4802" y2="18750"/>
                        <a14:foregroundMark x1="10452" y1="5000" x2="13277" y2="0"/>
                        <a14:foregroundMark x1="9887" y1="2500" x2="2542" y2="66250"/>
                        <a14:foregroundMark x1="2542" y1="66250" x2="19209" y2="73750"/>
                        <a14:foregroundMark x1="19209" y1="73750" x2="19492" y2="6250"/>
                        <a14:foregroundMark x1="19492" y1="6250" x2="8192" y2="46250"/>
                        <a14:foregroundMark x1="8192" y1="46250" x2="20056" y2="11250"/>
                        <a14:foregroundMark x1="20056" y1="11250" x2="7627" y2="51250"/>
                        <a14:foregroundMark x1="7627" y1="51250" x2="21751" y2="60000"/>
                        <a14:foregroundMark x1="25424" y1="28750" x2="19492" y2="87500"/>
                        <a14:foregroundMark x1="19492" y1="87500" x2="20339" y2="25000"/>
                        <a14:foregroundMark x1="20339" y1="25000" x2="24859" y2="96250"/>
                        <a14:foregroundMark x1="24859" y1="96250" x2="38136" y2="50000"/>
                        <a14:foregroundMark x1="38136" y1="50000" x2="30508" y2="76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627"/>
          <a:stretch/>
        </p:blipFill>
        <p:spPr bwMode="auto">
          <a:xfrm>
            <a:off x="1929666" y="4484881"/>
            <a:ext cx="2264265" cy="1580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319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og sitting on a table&#10;&#10;Description automatically generated">
            <a:extLst>
              <a:ext uri="{FF2B5EF4-FFF2-40B4-BE49-F238E27FC236}">
                <a16:creationId xmlns:a16="http://schemas.microsoft.com/office/drawing/2014/main" id="{95159BD8-0636-4074-BBA4-01FB9A8E98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b="142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ADF5F8-AC61-4EE9-9665-F76EA022755A}"/>
              </a:ext>
            </a:extLst>
          </p:cNvPr>
          <p:cNvSpPr/>
          <p:nvPr/>
        </p:nvSpPr>
        <p:spPr>
          <a:xfrm>
            <a:off x="21" y="-10"/>
            <a:ext cx="12191979" cy="685800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100000">
                <a:srgbClr val="95DAEF">
                  <a:alpha val="47000"/>
                </a:srgbClr>
              </a:gs>
              <a:gs pos="100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0BB282-0EBA-451D-AFD6-805CD70EDF2E}"/>
              </a:ext>
            </a:extLst>
          </p:cNvPr>
          <p:cNvSpPr txBox="1"/>
          <p:nvPr/>
        </p:nvSpPr>
        <p:spPr>
          <a:xfrm>
            <a:off x="393540" y="277792"/>
            <a:ext cx="4004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54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หลักการทำงาน</a:t>
            </a:r>
            <a:endParaRPr lang="en-US" sz="54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5354A6-D756-4E6C-8B41-1DA99E941F09}"/>
              </a:ext>
            </a:extLst>
          </p:cNvPr>
          <p:cNvCxnSpPr/>
          <p:nvPr/>
        </p:nvCxnSpPr>
        <p:spPr>
          <a:xfrm>
            <a:off x="231494" y="1099595"/>
            <a:ext cx="32293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8" name="Picture 27" descr="A close up of a sign&#10;&#10;Description automatically generated">
            <a:extLst>
              <a:ext uri="{FF2B5EF4-FFF2-40B4-BE49-F238E27FC236}">
                <a16:creationId xmlns:a16="http://schemas.microsoft.com/office/drawing/2014/main" id="{0E655764-15A4-409A-BD36-AAB311492D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40" y="1261184"/>
            <a:ext cx="2765296" cy="397312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62B1379-6C66-4757-BC8C-D8EE9353A4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496" y="1261183"/>
            <a:ext cx="3787355" cy="3968386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F76C7C5-F40A-4E3E-A355-BFFE25C96F2F}"/>
              </a:ext>
            </a:extLst>
          </p:cNvPr>
          <p:cNvSpPr txBox="1"/>
          <p:nvPr/>
        </p:nvSpPr>
        <p:spPr>
          <a:xfrm>
            <a:off x="869913" y="5294372"/>
            <a:ext cx="1952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หน้า </a:t>
            </a:r>
            <a:r>
              <a:rPr lang="en-US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Login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AD643368-43AB-4129-BA9D-5395AFFE0797}"/>
              </a:ext>
            </a:extLst>
          </p:cNvPr>
          <p:cNvSpPr/>
          <p:nvPr/>
        </p:nvSpPr>
        <p:spPr>
          <a:xfrm>
            <a:off x="3842327" y="2724727"/>
            <a:ext cx="2937164" cy="1454857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D991C28-CA05-4DCC-B296-0D53C40E795A}"/>
              </a:ext>
            </a:extLst>
          </p:cNvPr>
          <p:cNvSpPr txBox="1"/>
          <p:nvPr/>
        </p:nvSpPr>
        <p:spPr>
          <a:xfrm>
            <a:off x="8433330" y="5294372"/>
            <a:ext cx="2025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หน้าลงทะเบียน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224469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og sitting on a table&#10;&#10;Description automatically generated">
            <a:extLst>
              <a:ext uri="{FF2B5EF4-FFF2-40B4-BE49-F238E27FC236}">
                <a16:creationId xmlns:a16="http://schemas.microsoft.com/office/drawing/2014/main" id="{95159BD8-0636-4074-BBA4-01FB9A8E98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b="142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ADF5F8-AC61-4EE9-9665-F76EA022755A}"/>
              </a:ext>
            </a:extLst>
          </p:cNvPr>
          <p:cNvSpPr/>
          <p:nvPr/>
        </p:nvSpPr>
        <p:spPr>
          <a:xfrm>
            <a:off x="21" y="-10"/>
            <a:ext cx="12191979" cy="685800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100000">
                <a:srgbClr val="95DAEF">
                  <a:alpha val="47000"/>
                </a:srgbClr>
              </a:gs>
              <a:gs pos="100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0BB282-0EBA-451D-AFD6-805CD70EDF2E}"/>
              </a:ext>
            </a:extLst>
          </p:cNvPr>
          <p:cNvSpPr txBox="1"/>
          <p:nvPr/>
        </p:nvSpPr>
        <p:spPr>
          <a:xfrm>
            <a:off x="393540" y="277792"/>
            <a:ext cx="4004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54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หลักการทำงาน</a:t>
            </a:r>
            <a:endParaRPr lang="en-US" sz="54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5354A6-D756-4E6C-8B41-1DA99E941F09}"/>
              </a:ext>
            </a:extLst>
          </p:cNvPr>
          <p:cNvCxnSpPr/>
          <p:nvPr/>
        </p:nvCxnSpPr>
        <p:spPr>
          <a:xfrm>
            <a:off x="231494" y="1099595"/>
            <a:ext cx="32293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7D98DB5-D49D-4039-ADC7-724183AD75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40" y="1444797"/>
            <a:ext cx="6037410" cy="3856876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A545B5-BC28-487D-A874-A42417ED6F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821" y="1444797"/>
            <a:ext cx="4876399" cy="38568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5CCB5C-55F7-44B2-B03C-CFFA08809A0B}"/>
              </a:ext>
            </a:extLst>
          </p:cNvPr>
          <p:cNvSpPr txBox="1"/>
          <p:nvPr/>
        </p:nvSpPr>
        <p:spPr>
          <a:xfrm>
            <a:off x="8271959" y="5360303"/>
            <a:ext cx="2613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หน้าเปลี่ยนรหัสผ่าน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831C5B-801E-4A44-93C0-105086E0BD02}"/>
              </a:ext>
            </a:extLst>
          </p:cNvPr>
          <p:cNvSpPr txBox="1"/>
          <p:nvPr/>
        </p:nvSpPr>
        <p:spPr>
          <a:xfrm>
            <a:off x="1012262" y="5388012"/>
            <a:ext cx="4897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Profile </a:t>
            </a:r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สามารถเปลี่ยนแปลงรหัสผ่าน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182502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og sitting on a table&#10;&#10;Description automatically generated">
            <a:extLst>
              <a:ext uri="{FF2B5EF4-FFF2-40B4-BE49-F238E27FC236}">
                <a16:creationId xmlns:a16="http://schemas.microsoft.com/office/drawing/2014/main" id="{95159BD8-0636-4074-BBA4-01FB9A8E98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b="142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ADF5F8-AC61-4EE9-9665-F76EA022755A}"/>
              </a:ext>
            </a:extLst>
          </p:cNvPr>
          <p:cNvSpPr/>
          <p:nvPr/>
        </p:nvSpPr>
        <p:spPr>
          <a:xfrm>
            <a:off x="21" y="-92374"/>
            <a:ext cx="12191979" cy="685800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100000">
                <a:srgbClr val="95DAEF">
                  <a:alpha val="47000"/>
                </a:srgbClr>
              </a:gs>
              <a:gs pos="100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0BB282-0EBA-451D-AFD6-805CD70EDF2E}"/>
              </a:ext>
            </a:extLst>
          </p:cNvPr>
          <p:cNvSpPr txBox="1"/>
          <p:nvPr/>
        </p:nvSpPr>
        <p:spPr>
          <a:xfrm>
            <a:off x="393540" y="277792"/>
            <a:ext cx="4004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54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หลักการทำงาน</a:t>
            </a:r>
            <a:endParaRPr lang="en-US" sz="54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5354A6-D756-4E6C-8B41-1DA99E941F09}"/>
              </a:ext>
            </a:extLst>
          </p:cNvPr>
          <p:cNvCxnSpPr/>
          <p:nvPr/>
        </p:nvCxnSpPr>
        <p:spPr>
          <a:xfrm>
            <a:off x="231494" y="1099595"/>
            <a:ext cx="32293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 descr="A picture containing screenshot, table&#10;&#10;Description automatically generated">
            <a:extLst>
              <a:ext uri="{FF2B5EF4-FFF2-40B4-BE49-F238E27FC236}">
                <a16:creationId xmlns:a16="http://schemas.microsoft.com/office/drawing/2014/main" id="{FD02876F-5893-4F23-BC26-A7DFD292A2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628" y="1478904"/>
            <a:ext cx="6548743" cy="41988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6E6BDA-2BA3-411B-B4EE-5134809FDED8}"/>
              </a:ext>
            </a:extLst>
          </p:cNvPr>
          <p:cNvSpPr txBox="1"/>
          <p:nvPr/>
        </p:nvSpPr>
        <p:spPr>
          <a:xfrm>
            <a:off x="4825832" y="5804658"/>
            <a:ext cx="2613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ประกาศขาย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830533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og sitting on a table&#10;&#10;Description automatically generated">
            <a:extLst>
              <a:ext uri="{FF2B5EF4-FFF2-40B4-BE49-F238E27FC236}">
                <a16:creationId xmlns:a16="http://schemas.microsoft.com/office/drawing/2014/main" id="{95159BD8-0636-4074-BBA4-01FB9A8E98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b="142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ADF5F8-AC61-4EE9-9665-F76EA022755A}"/>
              </a:ext>
            </a:extLst>
          </p:cNvPr>
          <p:cNvSpPr/>
          <p:nvPr/>
        </p:nvSpPr>
        <p:spPr>
          <a:xfrm>
            <a:off x="21" y="-10"/>
            <a:ext cx="12191979" cy="685800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100000">
                <a:srgbClr val="95DAEF">
                  <a:alpha val="47000"/>
                </a:srgbClr>
              </a:gs>
              <a:gs pos="100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0BB282-0EBA-451D-AFD6-805CD70EDF2E}"/>
              </a:ext>
            </a:extLst>
          </p:cNvPr>
          <p:cNvSpPr txBox="1"/>
          <p:nvPr/>
        </p:nvSpPr>
        <p:spPr>
          <a:xfrm>
            <a:off x="393540" y="277792"/>
            <a:ext cx="4004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54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หลักการทำงาน</a:t>
            </a:r>
            <a:endParaRPr lang="en-US" sz="54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5354A6-D756-4E6C-8B41-1DA99E941F09}"/>
              </a:ext>
            </a:extLst>
          </p:cNvPr>
          <p:cNvCxnSpPr/>
          <p:nvPr/>
        </p:nvCxnSpPr>
        <p:spPr>
          <a:xfrm>
            <a:off x="231494" y="1099595"/>
            <a:ext cx="32293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3761119-2DC7-43AE-9C66-C4CD69AB29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00" y="1492953"/>
            <a:ext cx="7583026" cy="42654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3EA99E-C3A2-45FA-ACE9-7CB6499C39F5}"/>
              </a:ext>
            </a:extLst>
          </p:cNvPr>
          <p:cNvSpPr txBox="1"/>
          <p:nvPr/>
        </p:nvSpPr>
        <p:spPr>
          <a:xfrm>
            <a:off x="4825832" y="5804658"/>
            <a:ext cx="2613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latin typeface="TH Mali Grade 6" panose="02000506000000020004" pitchFamily="2" charset="-34"/>
                <a:cs typeface="TH Mali Grade 6" panose="02000506000000020004" pitchFamily="2" charset="-34"/>
              </a:rPr>
              <a:t>DataBase</a:t>
            </a:r>
            <a:endParaRPr lang="en-US" sz="3600" b="1" dirty="0">
              <a:latin typeface="TH Mali Grade 6" panose="02000506000000020004" pitchFamily="2" charset="-34"/>
              <a:cs typeface="TH Mali Grade 6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7820302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279</Words>
  <Application>Microsoft Office PowerPoint</Application>
  <PresentationFormat>Widescreen</PresentationFormat>
  <Paragraphs>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TH Mali Grade 6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Wuttinun Gunnim</dc:creator>
  <cp:lastModifiedBy>Wuttinun Gunnim</cp:lastModifiedBy>
  <cp:revision>14</cp:revision>
  <dcterms:created xsi:type="dcterms:W3CDTF">2020-03-14T12:32:21Z</dcterms:created>
  <dcterms:modified xsi:type="dcterms:W3CDTF">2020-03-16T12:43:13Z</dcterms:modified>
</cp:coreProperties>
</file>